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2"/>
  </p:notesMasterIdLst>
  <p:sldIdLst>
    <p:sldId id="256" r:id="rId2"/>
    <p:sldId id="257" r:id="rId3"/>
    <p:sldId id="261" r:id="rId4"/>
    <p:sldId id="262" r:id="rId5"/>
    <p:sldId id="263" r:id="rId6"/>
    <p:sldId id="311" r:id="rId7"/>
    <p:sldId id="312" r:id="rId8"/>
    <p:sldId id="313" r:id="rId9"/>
    <p:sldId id="272" r:id="rId10"/>
    <p:sldId id="321" r:id="rId11"/>
    <p:sldId id="268" r:id="rId12"/>
    <p:sldId id="265" r:id="rId13"/>
    <p:sldId id="290" r:id="rId14"/>
    <p:sldId id="271" r:id="rId15"/>
    <p:sldId id="269" r:id="rId16"/>
    <p:sldId id="314" r:id="rId17"/>
    <p:sldId id="315" r:id="rId18"/>
    <p:sldId id="316" r:id="rId19"/>
    <p:sldId id="317" r:id="rId20"/>
    <p:sldId id="322" r:id="rId21"/>
    <p:sldId id="284" r:id="rId22"/>
    <p:sldId id="291" r:id="rId23"/>
    <p:sldId id="292" r:id="rId24"/>
    <p:sldId id="288" r:id="rId25"/>
    <p:sldId id="293" r:id="rId26"/>
    <p:sldId id="302" r:id="rId27"/>
    <p:sldId id="305" r:id="rId28"/>
    <p:sldId id="294" r:id="rId29"/>
    <p:sldId id="301" r:id="rId30"/>
    <p:sldId id="306" r:id="rId31"/>
    <p:sldId id="295" r:id="rId32"/>
    <p:sldId id="300" r:id="rId33"/>
    <p:sldId id="307" r:id="rId34"/>
    <p:sldId id="298" r:id="rId35"/>
    <p:sldId id="304" r:id="rId36"/>
    <p:sldId id="318" r:id="rId37"/>
    <p:sldId id="319" r:id="rId38"/>
    <p:sldId id="320" r:id="rId39"/>
    <p:sldId id="310" r:id="rId40"/>
    <p:sldId id="285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Inria Sans" panose="020B0604020202020204" charset="0"/>
      <p:regular r:id="rId47"/>
      <p:bold r:id="rId48"/>
      <p:italic r:id="rId49"/>
      <p:boldItalic r:id="rId50"/>
    </p:embeddedFont>
    <p:embeddedFont>
      <p:font typeface="Lato" panose="020F0502020204030203" pitchFamily="34" charset="0"/>
      <p:regular r:id="rId51"/>
      <p:bold r:id="rId52"/>
      <p:italic r:id="rId53"/>
      <p:boldItalic r:id="rId54"/>
    </p:embeddedFont>
    <p:embeddedFont>
      <p:font typeface="Lato Black" panose="020F0502020204030203" pitchFamily="34" charset="0"/>
      <p:bold r:id="rId55"/>
      <p:boldItalic r:id="rId56"/>
    </p:embeddedFont>
    <p:embeddedFont>
      <p:font typeface="Lexend Tera" panose="020B0604020202020204" charset="0"/>
      <p:regular r:id="rId57"/>
      <p:bold r:id="rId58"/>
    </p:embeddedFont>
    <p:embeddedFont>
      <p:font typeface="Poppins Black" panose="00000A00000000000000" pitchFamily="2" charset="0"/>
      <p:bold r:id="rId59"/>
      <p:boldItalic r:id="rId60"/>
    </p:embeddedFont>
    <p:embeddedFont>
      <p:font typeface="Poppins ExtraBold" panose="00000900000000000000" pitchFamily="2" charset="0"/>
      <p:bold r:id="rId61"/>
      <p:boldItalic r:id="rId62"/>
    </p:embeddedFont>
    <p:embeddedFont>
      <p:font typeface="Poppins SemiBold" panose="00000700000000000000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E95797-2BCA-44A5-BCFE-CE19BBAD4817}">
  <a:tblStyle styleId="{C1E95797-2BCA-44A5-BCFE-CE19BBAD48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8.fntdata"/><Relationship Id="rId5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121b005d8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121b005d8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5989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11ebb7680d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11ebb7680d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115398295d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115398295d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9870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105189d2428_0_20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105189d2428_0_20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14bb7e0e33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14bb7e0e33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14bb7e0e33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14bb7e0e33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999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14bb7e0e33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14bb7e0e33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855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14bb7e0e33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14bb7e0e33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4593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14bb7e0e33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14bb7e0e33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7126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693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105189d2428_0_20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105189d2428_0_20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14bb7e0e33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14bb7e0e33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2442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14bb7e0e33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14bb7e0e33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8744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105189d2428_0_20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105189d2428_0_20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9099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14bb7e0e33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14bb7e0e33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55385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105189d2428_0_20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105189d2428_0_20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9304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11ebb7680d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11ebb7680d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6763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14bb7e0e33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14bb7e0e33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2007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105189d2428_0_20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105189d2428_0_20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7990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105189d2428_0_20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105189d2428_0_20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06715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14bb7e0e33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14bb7e0e33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1769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105189d2428_0_20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105189d2428_0_20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728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11ebb7680d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11ebb7680d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50396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14bb7e0e33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14bb7e0e33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9929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14bb7e0e33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14bb7e0e33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90169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14bb7e0e33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14bb7e0e33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7411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14bb7e0e33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14bb7e0e33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54939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105189d2428_0_20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105189d2428_0_20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7231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bd6c00e7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bd6c00e7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3321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3234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48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2025" y="1354538"/>
            <a:ext cx="7320000" cy="2045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82000" y="3561250"/>
            <a:ext cx="4380000" cy="669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02900" y="166025"/>
            <a:ext cx="976084" cy="127476"/>
            <a:chOff x="59225" y="213200"/>
            <a:chExt cx="1966325" cy="256800"/>
          </a:xfrm>
        </p:grpSpPr>
        <p:sp>
          <p:nvSpPr>
            <p:cNvPr id="12" name="Google Shape;12;p2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7941208" y="3557710"/>
            <a:ext cx="539041" cy="127476"/>
            <a:chOff x="2797275" y="213200"/>
            <a:chExt cx="1085900" cy="256800"/>
          </a:xfrm>
        </p:grpSpPr>
        <p:sp>
          <p:nvSpPr>
            <p:cNvPr id="15" name="Google Shape;15;p2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7974495" y="465495"/>
            <a:ext cx="699626" cy="127476"/>
            <a:chOff x="7367550" y="213200"/>
            <a:chExt cx="1409400" cy="256800"/>
          </a:xfrm>
        </p:grpSpPr>
        <p:sp>
          <p:nvSpPr>
            <p:cNvPr id="19" name="Google Shape;19;p2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7017995" y="1266787"/>
            <a:ext cx="899675" cy="127476"/>
            <a:chOff x="59225" y="935725"/>
            <a:chExt cx="1812400" cy="256800"/>
          </a:xfrm>
        </p:grpSpPr>
        <p:sp>
          <p:nvSpPr>
            <p:cNvPr id="22" name="Google Shape;22;p2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1178975" y="4694504"/>
            <a:ext cx="1120176" cy="127476"/>
            <a:chOff x="59225" y="3731075"/>
            <a:chExt cx="2256600" cy="256800"/>
          </a:xfrm>
        </p:grpSpPr>
        <p:sp>
          <p:nvSpPr>
            <p:cNvPr id="26" name="Google Shape;26;p2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2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2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5415577" y="166025"/>
            <a:ext cx="699626" cy="127476"/>
            <a:chOff x="7367550" y="213200"/>
            <a:chExt cx="1409400" cy="256800"/>
          </a:xfrm>
        </p:grpSpPr>
        <p:sp>
          <p:nvSpPr>
            <p:cNvPr id="31" name="Google Shape;31;p2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283603" y="1227086"/>
            <a:ext cx="1550555" cy="127476"/>
            <a:chOff x="5653350" y="1527950"/>
            <a:chExt cx="3123600" cy="256800"/>
          </a:xfrm>
        </p:grpSpPr>
        <p:sp>
          <p:nvSpPr>
            <p:cNvPr id="34" name="Google Shape;34;p2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2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2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6594478" y="4391257"/>
            <a:ext cx="1550555" cy="127476"/>
            <a:chOff x="5653350" y="2333400"/>
            <a:chExt cx="3123600" cy="256800"/>
          </a:xfrm>
        </p:grpSpPr>
        <p:sp>
          <p:nvSpPr>
            <p:cNvPr id="39" name="Google Shape;39;p2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4057849" y="4920198"/>
            <a:ext cx="1550555" cy="127476"/>
            <a:chOff x="5653350" y="3055925"/>
            <a:chExt cx="3123600" cy="256800"/>
          </a:xfrm>
        </p:grpSpPr>
        <p:sp>
          <p:nvSpPr>
            <p:cNvPr id="44" name="Google Shape;44;p2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8" name="Google Shape;48;p2"/>
          <p:cNvGrpSpPr/>
          <p:nvPr/>
        </p:nvGrpSpPr>
        <p:grpSpPr>
          <a:xfrm>
            <a:off x="3536695" y="776271"/>
            <a:ext cx="1550555" cy="127476"/>
            <a:chOff x="5653350" y="3636300"/>
            <a:chExt cx="3123600" cy="256800"/>
          </a:xfrm>
        </p:grpSpPr>
        <p:sp>
          <p:nvSpPr>
            <p:cNvPr id="49" name="Google Shape;49;p2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2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332704" y="3832006"/>
            <a:ext cx="1550555" cy="127476"/>
            <a:chOff x="5653350" y="4311450"/>
            <a:chExt cx="3123600" cy="256800"/>
          </a:xfrm>
        </p:grpSpPr>
        <p:sp>
          <p:nvSpPr>
            <p:cNvPr id="54" name="Google Shape;54;p2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5"/>
          <p:cNvSpPr txBox="1">
            <a:spLocks noGrp="1"/>
          </p:cNvSpPr>
          <p:nvPr>
            <p:ph type="title"/>
          </p:nvPr>
        </p:nvSpPr>
        <p:spPr>
          <a:xfrm flipH="1">
            <a:off x="690950" y="1819125"/>
            <a:ext cx="4887900" cy="95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8" name="Google Shape;55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488750" y="982575"/>
            <a:ext cx="2949600" cy="2460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9" name="Google Shape;559;p15"/>
          <p:cNvSpPr txBox="1">
            <a:spLocks noGrp="1"/>
          </p:cNvSpPr>
          <p:nvPr>
            <p:ph type="subTitle" idx="1"/>
          </p:nvPr>
        </p:nvSpPr>
        <p:spPr>
          <a:xfrm flipH="1">
            <a:off x="1660100" y="2660475"/>
            <a:ext cx="2949600" cy="663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60" name="Google Shape;560;p15"/>
          <p:cNvGrpSpPr/>
          <p:nvPr/>
        </p:nvGrpSpPr>
        <p:grpSpPr>
          <a:xfrm rot="10800000" flipH="1">
            <a:off x="4022247" y="147044"/>
            <a:ext cx="1550555" cy="127476"/>
            <a:chOff x="5653350" y="1527950"/>
            <a:chExt cx="3123600" cy="256800"/>
          </a:xfrm>
        </p:grpSpPr>
        <p:sp>
          <p:nvSpPr>
            <p:cNvPr id="561" name="Google Shape;561;p15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15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5" name="Google Shape;565;p15"/>
          <p:cNvGrpSpPr/>
          <p:nvPr/>
        </p:nvGrpSpPr>
        <p:grpSpPr>
          <a:xfrm>
            <a:off x="1895858" y="425544"/>
            <a:ext cx="699626" cy="127476"/>
            <a:chOff x="7367550" y="213200"/>
            <a:chExt cx="1409400" cy="256800"/>
          </a:xfrm>
        </p:grpSpPr>
        <p:sp>
          <p:nvSpPr>
            <p:cNvPr id="566" name="Google Shape;566;p15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8" name="Google Shape;568;p15"/>
          <p:cNvGrpSpPr/>
          <p:nvPr/>
        </p:nvGrpSpPr>
        <p:grpSpPr>
          <a:xfrm flipH="1">
            <a:off x="8240926" y="425551"/>
            <a:ext cx="699626" cy="127476"/>
            <a:chOff x="7367550" y="213200"/>
            <a:chExt cx="1409400" cy="256800"/>
          </a:xfrm>
        </p:grpSpPr>
        <p:sp>
          <p:nvSpPr>
            <p:cNvPr id="569" name="Google Shape;569;p15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15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1" name="Google Shape;571;p15"/>
          <p:cNvGrpSpPr/>
          <p:nvPr/>
        </p:nvGrpSpPr>
        <p:grpSpPr>
          <a:xfrm>
            <a:off x="6324213" y="854344"/>
            <a:ext cx="899675" cy="127476"/>
            <a:chOff x="59225" y="935725"/>
            <a:chExt cx="1812400" cy="256800"/>
          </a:xfrm>
        </p:grpSpPr>
        <p:sp>
          <p:nvSpPr>
            <p:cNvPr id="572" name="Google Shape;572;p15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15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5" name="Google Shape;575;p15"/>
          <p:cNvGrpSpPr/>
          <p:nvPr/>
        </p:nvGrpSpPr>
        <p:grpSpPr>
          <a:xfrm rot="10800000" flipH="1">
            <a:off x="433356" y="1035492"/>
            <a:ext cx="976084" cy="127476"/>
            <a:chOff x="59225" y="213200"/>
            <a:chExt cx="1966325" cy="256800"/>
          </a:xfrm>
        </p:grpSpPr>
        <p:sp>
          <p:nvSpPr>
            <p:cNvPr id="576" name="Google Shape;576;p15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15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8" name="Google Shape;578;p15"/>
          <p:cNvGrpSpPr/>
          <p:nvPr/>
        </p:nvGrpSpPr>
        <p:grpSpPr>
          <a:xfrm>
            <a:off x="7659847" y="3266425"/>
            <a:ext cx="1120176" cy="127476"/>
            <a:chOff x="59225" y="3731075"/>
            <a:chExt cx="2256600" cy="256800"/>
          </a:xfrm>
        </p:grpSpPr>
        <p:sp>
          <p:nvSpPr>
            <p:cNvPr id="579" name="Google Shape;579;p15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15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15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15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83" name="Google Shape;583;p15"/>
          <p:cNvGrpSpPr/>
          <p:nvPr/>
        </p:nvGrpSpPr>
        <p:grpSpPr>
          <a:xfrm>
            <a:off x="230314" y="3763215"/>
            <a:ext cx="1550555" cy="127476"/>
            <a:chOff x="5653350" y="3636300"/>
            <a:chExt cx="3123600" cy="256800"/>
          </a:xfrm>
        </p:grpSpPr>
        <p:sp>
          <p:nvSpPr>
            <p:cNvPr id="584" name="Google Shape;584;p15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15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15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88" name="Google Shape;588;p15"/>
          <p:cNvGrpSpPr/>
          <p:nvPr/>
        </p:nvGrpSpPr>
        <p:grpSpPr>
          <a:xfrm>
            <a:off x="8574702" y="4153916"/>
            <a:ext cx="539041" cy="127476"/>
            <a:chOff x="2797275" y="213200"/>
            <a:chExt cx="1085900" cy="256800"/>
          </a:xfrm>
        </p:grpSpPr>
        <p:sp>
          <p:nvSpPr>
            <p:cNvPr id="589" name="Google Shape;589;p15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92" name="Google Shape;592;p15"/>
          <p:cNvGrpSpPr/>
          <p:nvPr/>
        </p:nvGrpSpPr>
        <p:grpSpPr>
          <a:xfrm rot="10800000" flipH="1">
            <a:off x="3523409" y="4281404"/>
            <a:ext cx="1550555" cy="127476"/>
            <a:chOff x="5653350" y="3055925"/>
            <a:chExt cx="3123600" cy="256800"/>
          </a:xfrm>
        </p:grpSpPr>
        <p:sp>
          <p:nvSpPr>
            <p:cNvPr id="593" name="Google Shape;593;p15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97" name="Google Shape;597;p15"/>
          <p:cNvGrpSpPr/>
          <p:nvPr/>
        </p:nvGrpSpPr>
        <p:grpSpPr>
          <a:xfrm>
            <a:off x="1202869" y="4701835"/>
            <a:ext cx="1120176" cy="127476"/>
            <a:chOff x="59225" y="3731075"/>
            <a:chExt cx="2256600" cy="256800"/>
          </a:xfrm>
        </p:grpSpPr>
        <p:sp>
          <p:nvSpPr>
            <p:cNvPr id="598" name="Google Shape;598;p15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15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15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15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02" name="Google Shape;602;p15"/>
          <p:cNvGrpSpPr/>
          <p:nvPr/>
        </p:nvGrpSpPr>
        <p:grpSpPr>
          <a:xfrm>
            <a:off x="6109297" y="4829289"/>
            <a:ext cx="1550555" cy="127476"/>
            <a:chOff x="5653350" y="2333400"/>
            <a:chExt cx="3123600" cy="256800"/>
          </a:xfrm>
        </p:grpSpPr>
        <p:sp>
          <p:nvSpPr>
            <p:cNvPr id="603" name="Google Shape;603;p15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15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20"/>
          <p:cNvSpPr txBox="1">
            <a:spLocks noGrp="1"/>
          </p:cNvSpPr>
          <p:nvPr>
            <p:ph type="title"/>
          </p:nvPr>
        </p:nvSpPr>
        <p:spPr>
          <a:xfrm>
            <a:off x="720000" y="1731313"/>
            <a:ext cx="3085500" cy="980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20"/>
          <p:cNvSpPr txBox="1">
            <a:spLocks noGrp="1"/>
          </p:cNvSpPr>
          <p:nvPr>
            <p:ph type="subTitle" idx="1"/>
          </p:nvPr>
        </p:nvSpPr>
        <p:spPr>
          <a:xfrm>
            <a:off x="720000" y="2821525"/>
            <a:ext cx="3585000" cy="1080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5" name="Google Shape;765;p20"/>
          <p:cNvGrpSpPr/>
          <p:nvPr/>
        </p:nvGrpSpPr>
        <p:grpSpPr>
          <a:xfrm>
            <a:off x="7760683" y="4694000"/>
            <a:ext cx="976084" cy="127476"/>
            <a:chOff x="59225" y="213200"/>
            <a:chExt cx="1966325" cy="256800"/>
          </a:xfrm>
        </p:grpSpPr>
        <p:sp>
          <p:nvSpPr>
            <p:cNvPr id="766" name="Google Shape;766;p20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68" name="Google Shape;768;p20"/>
          <p:cNvGrpSpPr/>
          <p:nvPr/>
        </p:nvGrpSpPr>
        <p:grpSpPr>
          <a:xfrm>
            <a:off x="719995" y="4792735"/>
            <a:ext cx="699626" cy="127476"/>
            <a:chOff x="7367550" y="213200"/>
            <a:chExt cx="1409400" cy="256800"/>
          </a:xfrm>
        </p:grpSpPr>
        <p:sp>
          <p:nvSpPr>
            <p:cNvPr id="769" name="Google Shape;769;p20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1" name="Google Shape;771;p20"/>
          <p:cNvGrpSpPr/>
          <p:nvPr/>
        </p:nvGrpSpPr>
        <p:grpSpPr>
          <a:xfrm rot="10800000" flipH="1">
            <a:off x="7902658" y="2423915"/>
            <a:ext cx="899675" cy="127476"/>
            <a:chOff x="59225" y="935725"/>
            <a:chExt cx="1812400" cy="256800"/>
          </a:xfrm>
        </p:grpSpPr>
        <p:sp>
          <p:nvSpPr>
            <p:cNvPr id="772" name="Google Shape;772;p20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5" name="Google Shape;775;p20"/>
          <p:cNvGrpSpPr/>
          <p:nvPr/>
        </p:nvGrpSpPr>
        <p:grpSpPr>
          <a:xfrm>
            <a:off x="255533" y="293480"/>
            <a:ext cx="699626" cy="127476"/>
            <a:chOff x="7367550" y="213200"/>
            <a:chExt cx="1409400" cy="256800"/>
          </a:xfrm>
        </p:grpSpPr>
        <p:sp>
          <p:nvSpPr>
            <p:cNvPr id="776" name="Google Shape;776;p20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8" name="Google Shape;778;p20"/>
          <p:cNvGrpSpPr/>
          <p:nvPr/>
        </p:nvGrpSpPr>
        <p:grpSpPr>
          <a:xfrm flipH="1">
            <a:off x="3623445" y="94482"/>
            <a:ext cx="1550555" cy="127476"/>
            <a:chOff x="5653350" y="1527950"/>
            <a:chExt cx="3123600" cy="256800"/>
          </a:xfrm>
        </p:grpSpPr>
        <p:sp>
          <p:nvSpPr>
            <p:cNvPr id="779" name="Google Shape;779;p20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20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20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83" name="Google Shape;783;p20"/>
          <p:cNvGrpSpPr/>
          <p:nvPr/>
        </p:nvGrpSpPr>
        <p:grpSpPr>
          <a:xfrm flipH="1">
            <a:off x="3305574" y="4792731"/>
            <a:ext cx="1120176" cy="127476"/>
            <a:chOff x="59225" y="3731075"/>
            <a:chExt cx="2256600" cy="256800"/>
          </a:xfrm>
        </p:grpSpPr>
        <p:sp>
          <p:nvSpPr>
            <p:cNvPr id="784" name="Google Shape;784;p20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20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20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20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88" name="Google Shape;788;p20"/>
          <p:cNvGrpSpPr/>
          <p:nvPr/>
        </p:nvGrpSpPr>
        <p:grpSpPr>
          <a:xfrm>
            <a:off x="7473445" y="293476"/>
            <a:ext cx="1550555" cy="127476"/>
            <a:chOff x="5653350" y="2333400"/>
            <a:chExt cx="3123600" cy="256800"/>
          </a:xfrm>
        </p:grpSpPr>
        <p:sp>
          <p:nvSpPr>
            <p:cNvPr id="789" name="Google Shape;789;p20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93" name="Google Shape;793;p20"/>
          <p:cNvGrpSpPr/>
          <p:nvPr/>
        </p:nvGrpSpPr>
        <p:grpSpPr>
          <a:xfrm>
            <a:off x="202908" y="4018800"/>
            <a:ext cx="976084" cy="127476"/>
            <a:chOff x="59225" y="213200"/>
            <a:chExt cx="1966325" cy="256800"/>
          </a:xfrm>
        </p:grpSpPr>
        <p:sp>
          <p:nvSpPr>
            <p:cNvPr id="794" name="Google Shape;794;p20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96" name="Google Shape;796;p20"/>
          <p:cNvGrpSpPr/>
          <p:nvPr/>
        </p:nvGrpSpPr>
        <p:grpSpPr>
          <a:xfrm>
            <a:off x="1119824" y="1382981"/>
            <a:ext cx="1120176" cy="127476"/>
            <a:chOff x="59225" y="3731075"/>
            <a:chExt cx="2256600" cy="256800"/>
          </a:xfrm>
        </p:grpSpPr>
        <p:sp>
          <p:nvSpPr>
            <p:cNvPr id="797" name="Google Shape;797;p20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8" name="Google Shape;798;p20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20"/>
            <p:cNvSpPr/>
            <p:nvPr/>
          </p:nvSpPr>
          <p:spPr>
            <a:xfrm>
              <a:off x="59225" y="373107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800;p20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2"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3"/>
          <p:cNvSpPr txBox="1">
            <a:spLocks noGrp="1"/>
          </p:cNvSpPr>
          <p:nvPr>
            <p:ph type="title"/>
          </p:nvPr>
        </p:nvSpPr>
        <p:spPr>
          <a:xfrm>
            <a:off x="813000" y="3358425"/>
            <a:ext cx="20889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23"/>
          <p:cNvSpPr txBox="1">
            <a:spLocks noGrp="1"/>
          </p:cNvSpPr>
          <p:nvPr>
            <p:ph type="subTitle" idx="1"/>
          </p:nvPr>
        </p:nvSpPr>
        <p:spPr>
          <a:xfrm>
            <a:off x="713100" y="3810302"/>
            <a:ext cx="2288700" cy="793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23"/>
          <p:cNvSpPr txBox="1">
            <a:spLocks noGrp="1"/>
          </p:cNvSpPr>
          <p:nvPr>
            <p:ph type="title" idx="2"/>
          </p:nvPr>
        </p:nvSpPr>
        <p:spPr>
          <a:xfrm>
            <a:off x="3527547" y="2572075"/>
            <a:ext cx="20889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23"/>
          <p:cNvSpPr txBox="1">
            <a:spLocks noGrp="1"/>
          </p:cNvSpPr>
          <p:nvPr>
            <p:ph type="subTitle" idx="3"/>
          </p:nvPr>
        </p:nvSpPr>
        <p:spPr>
          <a:xfrm>
            <a:off x="3424198" y="3023952"/>
            <a:ext cx="2288700" cy="793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23"/>
          <p:cNvSpPr txBox="1">
            <a:spLocks noGrp="1"/>
          </p:cNvSpPr>
          <p:nvPr>
            <p:ph type="title" idx="4"/>
          </p:nvPr>
        </p:nvSpPr>
        <p:spPr>
          <a:xfrm>
            <a:off x="6235197" y="3358425"/>
            <a:ext cx="20889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23"/>
          <p:cNvSpPr txBox="1">
            <a:spLocks noGrp="1"/>
          </p:cNvSpPr>
          <p:nvPr>
            <p:ph type="subTitle" idx="5"/>
          </p:nvPr>
        </p:nvSpPr>
        <p:spPr>
          <a:xfrm>
            <a:off x="6135297" y="3810302"/>
            <a:ext cx="2288700" cy="793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23"/>
          <p:cNvSpPr txBox="1">
            <a:spLocks noGrp="1"/>
          </p:cNvSpPr>
          <p:nvPr>
            <p:ph type="title" idx="6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90" name="Google Shape;890;p23"/>
          <p:cNvGrpSpPr/>
          <p:nvPr/>
        </p:nvGrpSpPr>
        <p:grpSpPr>
          <a:xfrm flipH="1">
            <a:off x="569250" y="4694000"/>
            <a:ext cx="976084" cy="127476"/>
            <a:chOff x="59225" y="213200"/>
            <a:chExt cx="1966325" cy="256800"/>
          </a:xfrm>
        </p:grpSpPr>
        <p:sp>
          <p:nvSpPr>
            <p:cNvPr id="891" name="Google Shape;891;p23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3" name="Google Shape;893;p23"/>
          <p:cNvGrpSpPr/>
          <p:nvPr/>
        </p:nvGrpSpPr>
        <p:grpSpPr>
          <a:xfrm flipH="1">
            <a:off x="8083245" y="4920210"/>
            <a:ext cx="699626" cy="127476"/>
            <a:chOff x="7367550" y="213200"/>
            <a:chExt cx="1409400" cy="256800"/>
          </a:xfrm>
        </p:grpSpPr>
        <p:sp>
          <p:nvSpPr>
            <p:cNvPr id="894" name="Google Shape;894;p2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5" name="Google Shape;895;p2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6" name="Google Shape;896;p23"/>
          <p:cNvGrpSpPr/>
          <p:nvPr/>
        </p:nvGrpSpPr>
        <p:grpSpPr>
          <a:xfrm rot="10800000">
            <a:off x="202908" y="2018090"/>
            <a:ext cx="899675" cy="127476"/>
            <a:chOff x="59225" y="935725"/>
            <a:chExt cx="1812400" cy="256800"/>
          </a:xfrm>
        </p:grpSpPr>
        <p:sp>
          <p:nvSpPr>
            <p:cNvPr id="897" name="Google Shape;897;p23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8" name="Google Shape;898;p23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9" name="Google Shape;899;p23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00" name="Google Shape;900;p23"/>
          <p:cNvGrpSpPr/>
          <p:nvPr/>
        </p:nvGrpSpPr>
        <p:grpSpPr>
          <a:xfrm flipH="1">
            <a:off x="8350857" y="293480"/>
            <a:ext cx="699626" cy="127476"/>
            <a:chOff x="7367550" y="213200"/>
            <a:chExt cx="1409400" cy="256800"/>
          </a:xfrm>
        </p:grpSpPr>
        <p:sp>
          <p:nvSpPr>
            <p:cNvPr id="901" name="Google Shape;901;p2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03" name="Google Shape;903;p23"/>
          <p:cNvGrpSpPr/>
          <p:nvPr/>
        </p:nvGrpSpPr>
        <p:grpSpPr>
          <a:xfrm>
            <a:off x="4533066" y="166007"/>
            <a:ext cx="1550555" cy="127476"/>
            <a:chOff x="5653350" y="1527950"/>
            <a:chExt cx="3123600" cy="256800"/>
          </a:xfrm>
        </p:grpSpPr>
        <p:sp>
          <p:nvSpPr>
            <p:cNvPr id="904" name="Google Shape;904;p23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6" name="Google Shape;906;p23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7" name="Google Shape;907;p23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08" name="Google Shape;908;p23"/>
          <p:cNvGrpSpPr/>
          <p:nvPr/>
        </p:nvGrpSpPr>
        <p:grpSpPr>
          <a:xfrm>
            <a:off x="4880266" y="4792731"/>
            <a:ext cx="1120176" cy="127476"/>
            <a:chOff x="59225" y="3731075"/>
            <a:chExt cx="2256600" cy="256800"/>
          </a:xfrm>
        </p:grpSpPr>
        <p:sp>
          <p:nvSpPr>
            <p:cNvPr id="909" name="Google Shape;909;p23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0" name="Google Shape;910;p23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1" name="Google Shape;911;p23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2" name="Google Shape;912;p23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13" name="Google Shape;913;p23"/>
          <p:cNvGrpSpPr/>
          <p:nvPr/>
        </p:nvGrpSpPr>
        <p:grpSpPr>
          <a:xfrm flipH="1">
            <a:off x="282016" y="293476"/>
            <a:ext cx="1550555" cy="127476"/>
            <a:chOff x="5653350" y="2333400"/>
            <a:chExt cx="3123600" cy="256800"/>
          </a:xfrm>
        </p:grpSpPr>
        <p:sp>
          <p:nvSpPr>
            <p:cNvPr id="914" name="Google Shape;914;p23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5" name="Google Shape;915;p23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6" name="Google Shape;916;p23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7" name="Google Shape;917;p23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18" name="Google Shape;918;p23"/>
          <p:cNvGrpSpPr/>
          <p:nvPr/>
        </p:nvGrpSpPr>
        <p:grpSpPr>
          <a:xfrm flipH="1">
            <a:off x="8127025" y="2954150"/>
            <a:ext cx="976084" cy="127476"/>
            <a:chOff x="59225" y="213200"/>
            <a:chExt cx="1966325" cy="256800"/>
          </a:xfrm>
        </p:grpSpPr>
        <p:sp>
          <p:nvSpPr>
            <p:cNvPr id="919" name="Google Shape;919;p23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0" name="Google Shape;920;p23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6"/>
          <p:cNvSpPr txBox="1">
            <a:spLocks noGrp="1"/>
          </p:cNvSpPr>
          <p:nvPr>
            <p:ph type="title"/>
          </p:nvPr>
        </p:nvSpPr>
        <p:spPr>
          <a:xfrm>
            <a:off x="833000" y="1809300"/>
            <a:ext cx="2367300" cy="380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2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972" name="Google Shape;972;p26"/>
          <p:cNvSpPr txBox="1">
            <a:spLocks noGrp="1"/>
          </p:cNvSpPr>
          <p:nvPr>
            <p:ph type="subTitle" idx="1"/>
          </p:nvPr>
        </p:nvSpPr>
        <p:spPr>
          <a:xfrm>
            <a:off x="1008700" y="2155932"/>
            <a:ext cx="2016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3" name="Google Shape;973;p26"/>
          <p:cNvSpPr txBox="1">
            <a:spLocks noGrp="1"/>
          </p:cNvSpPr>
          <p:nvPr>
            <p:ph type="title" idx="2"/>
          </p:nvPr>
        </p:nvSpPr>
        <p:spPr>
          <a:xfrm>
            <a:off x="3388350" y="1809300"/>
            <a:ext cx="2367300" cy="380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2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974" name="Google Shape;974;p26"/>
          <p:cNvSpPr txBox="1">
            <a:spLocks noGrp="1"/>
          </p:cNvSpPr>
          <p:nvPr>
            <p:ph type="subTitle" idx="3"/>
          </p:nvPr>
        </p:nvSpPr>
        <p:spPr>
          <a:xfrm>
            <a:off x="3564000" y="2155932"/>
            <a:ext cx="2016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5" name="Google Shape;975;p26"/>
          <p:cNvSpPr txBox="1">
            <a:spLocks noGrp="1"/>
          </p:cNvSpPr>
          <p:nvPr>
            <p:ph type="title" idx="4"/>
          </p:nvPr>
        </p:nvSpPr>
        <p:spPr>
          <a:xfrm>
            <a:off x="5943650" y="1809300"/>
            <a:ext cx="2367300" cy="380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2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976" name="Google Shape;976;p26"/>
          <p:cNvSpPr txBox="1">
            <a:spLocks noGrp="1"/>
          </p:cNvSpPr>
          <p:nvPr>
            <p:ph type="subTitle" idx="5"/>
          </p:nvPr>
        </p:nvSpPr>
        <p:spPr>
          <a:xfrm>
            <a:off x="6119300" y="2155920"/>
            <a:ext cx="2016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7" name="Google Shape;977;p26"/>
          <p:cNvSpPr txBox="1">
            <a:spLocks noGrp="1"/>
          </p:cNvSpPr>
          <p:nvPr>
            <p:ph type="title" idx="6"/>
          </p:nvPr>
        </p:nvSpPr>
        <p:spPr>
          <a:xfrm>
            <a:off x="833000" y="3666514"/>
            <a:ext cx="2367300" cy="380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2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978" name="Google Shape;978;p26"/>
          <p:cNvSpPr txBox="1">
            <a:spLocks noGrp="1"/>
          </p:cNvSpPr>
          <p:nvPr>
            <p:ph type="subTitle" idx="7"/>
          </p:nvPr>
        </p:nvSpPr>
        <p:spPr>
          <a:xfrm>
            <a:off x="1008700" y="4013146"/>
            <a:ext cx="2016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9" name="Google Shape;979;p26"/>
          <p:cNvSpPr txBox="1">
            <a:spLocks noGrp="1"/>
          </p:cNvSpPr>
          <p:nvPr>
            <p:ph type="title" idx="8"/>
          </p:nvPr>
        </p:nvSpPr>
        <p:spPr>
          <a:xfrm>
            <a:off x="3388350" y="3666514"/>
            <a:ext cx="2367300" cy="380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2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980" name="Google Shape;980;p26"/>
          <p:cNvSpPr txBox="1">
            <a:spLocks noGrp="1"/>
          </p:cNvSpPr>
          <p:nvPr>
            <p:ph type="subTitle" idx="9"/>
          </p:nvPr>
        </p:nvSpPr>
        <p:spPr>
          <a:xfrm>
            <a:off x="3564000" y="4013146"/>
            <a:ext cx="2016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81" name="Google Shape;981;p26"/>
          <p:cNvSpPr txBox="1">
            <a:spLocks noGrp="1"/>
          </p:cNvSpPr>
          <p:nvPr>
            <p:ph type="title" idx="13"/>
          </p:nvPr>
        </p:nvSpPr>
        <p:spPr>
          <a:xfrm>
            <a:off x="5943650" y="3666514"/>
            <a:ext cx="2367300" cy="380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2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982" name="Google Shape;982;p26"/>
          <p:cNvSpPr txBox="1">
            <a:spLocks noGrp="1"/>
          </p:cNvSpPr>
          <p:nvPr>
            <p:ph type="subTitle" idx="14"/>
          </p:nvPr>
        </p:nvSpPr>
        <p:spPr>
          <a:xfrm>
            <a:off x="6119300" y="4013134"/>
            <a:ext cx="2016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83" name="Google Shape;983;p26"/>
          <p:cNvSpPr txBox="1">
            <a:spLocks noGrp="1"/>
          </p:cNvSpPr>
          <p:nvPr>
            <p:ph type="title" idx="15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84" name="Google Shape;984;p26"/>
          <p:cNvGrpSpPr/>
          <p:nvPr/>
        </p:nvGrpSpPr>
        <p:grpSpPr>
          <a:xfrm>
            <a:off x="7760683" y="4694000"/>
            <a:ext cx="976084" cy="127476"/>
            <a:chOff x="59225" y="213200"/>
            <a:chExt cx="1966325" cy="256800"/>
          </a:xfrm>
        </p:grpSpPr>
        <p:sp>
          <p:nvSpPr>
            <p:cNvPr id="985" name="Google Shape;985;p26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" name="Google Shape;986;p26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87" name="Google Shape;987;p26"/>
          <p:cNvGrpSpPr/>
          <p:nvPr/>
        </p:nvGrpSpPr>
        <p:grpSpPr>
          <a:xfrm>
            <a:off x="523145" y="4920210"/>
            <a:ext cx="699626" cy="127476"/>
            <a:chOff x="7367550" y="213200"/>
            <a:chExt cx="1409400" cy="256800"/>
          </a:xfrm>
        </p:grpSpPr>
        <p:sp>
          <p:nvSpPr>
            <p:cNvPr id="988" name="Google Shape;988;p26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" name="Google Shape;989;p26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0" name="Google Shape;990;p26"/>
          <p:cNvGrpSpPr/>
          <p:nvPr/>
        </p:nvGrpSpPr>
        <p:grpSpPr>
          <a:xfrm rot="10800000" flipH="1">
            <a:off x="8203433" y="2018090"/>
            <a:ext cx="899675" cy="127476"/>
            <a:chOff x="59225" y="935725"/>
            <a:chExt cx="1812400" cy="256800"/>
          </a:xfrm>
        </p:grpSpPr>
        <p:sp>
          <p:nvSpPr>
            <p:cNvPr id="991" name="Google Shape;991;p26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" name="Google Shape;992;p26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993;p26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4" name="Google Shape;994;p26"/>
          <p:cNvGrpSpPr/>
          <p:nvPr/>
        </p:nvGrpSpPr>
        <p:grpSpPr>
          <a:xfrm>
            <a:off x="255533" y="293480"/>
            <a:ext cx="699626" cy="127476"/>
            <a:chOff x="7367550" y="213200"/>
            <a:chExt cx="1409400" cy="256800"/>
          </a:xfrm>
        </p:grpSpPr>
        <p:sp>
          <p:nvSpPr>
            <p:cNvPr id="995" name="Google Shape;995;p26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" name="Google Shape;996;p26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7" name="Google Shape;997;p26"/>
          <p:cNvGrpSpPr/>
          <p:nvPr/>
        </p:nvGrpSpPr>
        <p:grpSpPr>
          <a:xfrm flipH="1">
            <a:off x="3222395" y="166007"/>
            <a:ext cx="1550555" cy="127476"/>
            <a:chOff x="5653350" y="1527950"/>
            <a:chExt cx="3123600" cy="256800"/>
          </a:xfrm>
        </p:grpSpPr>
        <p:sp>
          <p:nvSpPr>
            <p:cNvPr id="998" name="Google Shape;998;p26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" name="Google Shape;999;p26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" name="Google Shape;1000;p26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" name="Google Shape;1001;p26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02" name="Google Shape;1002;p26"/>
          <p:cNvGrpSpPr/>
          <p:nvPr/>
        </p:nvGrpSpPr>
        <p:grpSpPr>
          <a:xfrm flipH="1">
            <a:off x="3305574" y="4792731"/>
            <a:ext cx="1120176" cy="127476"/>
            <a:chOff x="59225" y="3731075"/>
            <a:chExt cx="2256600" cy="256800"/>
          </a:xfrm>
        </p:grpSpPr>
        <p:sp>
          <p:nvSpPr>
            <p:cNvPr id="1003" name="Google Shape;1003;p26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1004;p26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5" name="Google Shape;1005;p26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" name="Google Shape;1006;p26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07" name="Google Shape;1007;p26"/>
          <p:cNvGrpSpPr/>
          <p:nvPr/>
        </p:nvGrpSpPr>
        <p:grpSpPr>
          <a:xfrm>
            <a:off x="7473445" y="293476"/>
            <a:ext cx="1550555" cy="127476"/>
            <a:chOff x="5653350" y="2333400"/>
            <a:chExt cx="3123600" cy="256800"/>
          </a:xfrm>
        </p:grpSpPr>
        <p:sp>
          <p:nvSpPr>
            <p:cNvPr id="1008" name="Google Shape;1008;p26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" name="Google Shape;1009;p26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" name="Google Shape;1010;p26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" name="Google Shape;1011;p26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2" name="Google Shape;1012;p26"/>
          <p:cNvGrpSpPr/>
          <p:nvPr/>
        </p:nvGrpSpPr>
        <p:grpSpPr>
          <a:xfrm>
            <a:off x="202908" y="2954150"/>
            <a:ext cx="976084" cy="127476"/>
            <a:chOff x="59225" y="213200"/>
            <a:chExt cx="1966325" cy="256800"/>
          </a:xfrm>
        </p:grpSpPr>
        <p:sp>
          <p:nvSpPr>
            <p:cNvPr id="1013" name="Google Shape;1013;p26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" name="Google Shape;1014;p26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7_1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27"/>
          <p:cNvSpPr txBox="1">
            <a:spLocks noGrp="1"/>
          </p:cNvSpPr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27"/>
          <p:cNvSpPr txBox="1">
            <a:spLocks noGrp="1"/>
          </p:cNvSpPr>
          <p:nvPr>
            <p:ph type="title" idx="2"/>
          </p:nvPr>
        </p:nvSpPr>
        <p:spPr>
          <a:xfrm>
            <a:off x="700721" y="2608438"/>
            <a:ext cx="16887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27"/>
          <p:cNvSpPr txBox="1">
            <a:spLocks noGrp="1"/>
          </p:cNvSpPr>
          <p:nvPr>
            <p:ph type="subTitle" idx="1"/>
          </p:nvPr>
        </p:nvSpPr>
        <p:spPr>
          <a:xfrm>
            <a:off x="2389421" y="2608438"/>
            <a:ext cx="1902000" cy="793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27"/>
          <p:cNvSpPr txBox="1">
            <a:spLocks noGrp="1"/>
          </p:cNvSpPr>
          <p:nvPr>
            <p:ph type="title" idx="3"/>
          </p:nvPr>
        </p:nvSpPr>
        <p:spPr>
          <a:xfrm>
            <a:off x="700721" y="3528825"/>
            <a:ext cx="16887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27"/>
          <p:cNvSpPr txBox="1">
            <a:spLocks noGrp="1"/>
          </p:cNvSpPr>
          <p:nvPr>
            <p:ph type="subTitle" idx="4"/>
          </p:nvPr>
        </p:nvSpPr>
        <p:spPr>
          <a:xfrm>
            <a:off x="2389421" y="3528825"/>
            <a:ext cx="1902000" cy="793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1" name="Google Shape;1021;p27"/>
          <p:cNvSpPr txBox="1">
            <a:spLocks noGrp="1"/>
          </p:cNvSpPr>
          <p:nvPr>
            <p:ph type="title" idx="5"/>
          </p:nvPr>
        </p:nvSpPr>
        <p:spPr>
          <a:xfrm>
            <a:off x="4606850" y="1688050"/>
            <a:ext cx="16887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27"/>
          <p:cNvSpPr txBox="1">
            <a:spLocks noGrp="1"/>
          </p:cNvSpPr>
          <p:nvPr>
            <p:ph type="subTitle" idx="6"/>
          </p:nvPr>
        </p:nvSpPr>
        <p:spPr>
          <a:xfrm>
            <a:off x="6295550" y="1688050"/>
            <a:ext cx="1902000" cy="793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3" name="Google Shape;1023;p27"/>
          <p:cNvSpPr txBox="1">
            <a:spLocks noGrp="1"/>
          </p:cNvSpPr>
          <p:nvPr>
            <p:ph type="title" idx="7"/>
          </p:nvPr>
        </p:nvSpPr>
        <p:spPr>
          <a:xfrm>
            <a:off x="4606853" y="2608438"/>
            <a:ext cx="16887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27"/>
          <p:cNvSpPr txBox="1">
            <a:spLocks noGrp="1"/>
          </p:cNvSpPr>
          <p:nvPr>
            <p:ph type="subTitle" idx="8"/>
          </p:nvPr>
        </p:nvSpPr>
        <p:spPr>
          <a:xfrm>
            <a:off x="6295550" y="2608438"/>
            <a:ext cx="1902000" cy="793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5" name="Google Shape;1025;p27"/>
          <p:cNvSpPr txBox="1">
            <a:spLocks noGrp="1"/>
          </p:cNvSpPr>
          <p:nvPr>
            <p:ph type="title" idx="9"/>
          </p:nvPr>
        </p:nvSpPr>
        <p:spPr>
          <a:xfrm>
            <a:off x="4606854" y="3528825"/>
            <a:ext cx="16887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6" name="Google Shape;1026;p27"/>
          <p:cNvSpPr txBox="1">
            <a:spLocks noGrp="1"/>
          </p:cNvSpPr>
          <p:nvPr>
            <p:ph type="subTitle" idx="13"/>
          </p:nvPr>
        </p:nvSpPr>
        <p:spPr>
          <a:xfrm>
            <a:off x="6295550" y="3528825"/>
            <a:ext cx="1902000" cy="793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7" name="Google Shape;1027;p27"/>
          <p:cNvSpPr txBox="1">
            <a:spLocks noGrp="1"/>
          </p:cNvSpPr>
          <p:nvPr>
            <p:ph type="title" idx="14"/>
          </p:nvPr>
        </p:nvSpPr>
        <p:spPr>
          <a:xfrm>
            <a:off x="700721" y="1688050"/>
            <a:ext cx="16887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27"/>
          <p:cNvSpPr txBox="1">
            <a:spLocks noGrp="1"/>
          </p:cNvSpPr>
          <p:nvPr>
            <p:ph type="subTitle" idx="15"/>
          </p:nvPr>
        </p:nvSpPr>
        <p:spPr>
          <a:xfrm>
            <a:off x="2389421" y="1688050"/>
            <a:ext cx="1902000" cy="793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29" name="Google Shape;1029;p27"/>
          <p:cNvGrpSpPr/>
          <p:nvPr/>
        </p:nvGrpSpPr>
        <p:grpSpPr>
          <a:xfrm flipH="1">
            <a:off x="7698025" y="465488"/>
            <a:ext cx="976084" cy="127476"/>
            <a:chOff x="59225" y="213200"/>
            <a:chExt cx="1966325" cy="256800"/>
          </a:xfrm>
        </p:grpSpPr>
        <p:sp>
          <p:nvSpPr>
            <p:cNvPr id="1030" name="Google Shape;1030;p27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1031;p27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2" name="Google Shape;1032;p27"/>
          <p:cNvGrpSpPr/>
          <p:nvPr/>
        </p:nvGrpSpPr>
        <p:grpSpPr>
          <a:xfrm flipH="1">
            <a:off x="468650" y="293495"/>
            <a:ext cx="699626" cy="127476"/>
            <a:chOff x="7367550" y="213200"/>
            <a:chExt cx="1409400" cy="256800"/>
          </a:xfrm>
        </p:grpSpPr>
        <p:sp>
          <p:nvSpPr>
            <p:cNvPr id="1033" name="Google Shape;1033;p27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1034;p27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5" name="Google Shape;1035;p27"/>
          <p:cNvGrpSpPr/>
          <p:nvPr/>
        </p:nvGrpSpPr>
        <p:grpSpPr>
          <a:xfrm flipH="1">
            <a:off x="7625982" y="4441304"/>
            <a:ext cx="1120176" cy="127476"/>
            <a:chOff x="59225" y="3731075"/>
            <a:chExt cx="2256600" cy="256800"/>
          </a:xfrm>
        </p:grpSpPr>
        <p:sp>
          <p:nvSpPr>
            <p:cNvPr id="1036" name="Google Shape;1036;p27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" name="Google Shape;1037;p27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" name="Google Shape;1038;p27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" name="Google Shape;1039;p27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40" name="Google Shape;1040;p27"/>
          <p:cNvGrpSpPr/>
          <p:nvPr/>
        </p:nvGrpSpPr>
        <p:grpSpPr>
          <a:xfrm>
            <a:off x="4889443" y="166025"/>
            <a:ext cx="699626" cy="127476"/>
            <a:chOff x="7367550" y="213200"/>
            <a:chExt cx="1409400" cy="256800"/>
          </a:xfrm>
        </p:grpSpPr>
        <p:sp>
          <p:nvSpPr>
            <p:cNvPr id="1041" name="Google Shape;1041;p27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042;p27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43" name="Google Shape;1043;p27"/>
          <p:cNvGrpSpPr/>
          <p:nvPr/>
        </p:nvGrpSpPr>
        <p:grpSpPr>
          <a:xfrm flipH="1">
            <a:off x="5786538" y="1115036"/>
            <a:ext cx="1550555" cy="127476"/>
            <a:chOff x="5653350" y="1527950"/>
            <a:chExt cx="3123600" cy="256800"/>
          </a:xfrm>
        </p:grpSpPr>
        <p:sp>
          <p:nvSpPr>
            <p:cNvPr id="1044" name="Google Shape;1044;p27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1045;p27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046;p27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1047;p27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48" name="Google Shape;1048;p27"/>
          <p:cNvGrpSpPr/>
          <p:nvPr/>
        </p:nvGrpSpPr>
        <p:grpSpPr>
          <a:xfrm flipH="1">
            <a:off x="421163" y="4627432"/>
            <a:ext cx="1550555" cy="127476"/>
            <a:chOff x="5653350" y="2333400"/>
            <a:chExt cx="3123600" cy="256800"/>
          </a:xfrm>
        </p:grpSpPr>
        <p:sp>
          <p:nvSpPr>
            <p:cNvPr id="1049" name="Google Shape;1049;p27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" name="Google Shape;1050;p27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" name="Google Shape;1051;p27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" name="Google Shape;1052;p27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53" name="Google Shape;1053;p27"/>
          <p:cNvGrpSpPr/>
          <p:nvPr/>
        </p:nvGrpSpPr>
        <p:grpSpPr>
          <a:xfrm flipH="1">
            <a:off x="4038517" y="4908348"/>
            <a:ext cx="1550555" cy="127476"/>
            <a:chOff x="5653350" y="3055925"/>
            <a:chExt cx="3123600" cy="256800"/>
          </a:xfrm>
        </p:grpSpPr>
        <p:sp>
          <p:nvSpPr>
            <p:cNvPr id="1054" name="Google Shape;1054;p27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1055;p27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1056;p27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1057;p27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oogle Shape;1109;p33"/>
          <p:cNvGrpSpPr/>
          <p:nvPr/>
        </p:nvGrpSpPr>
        <p:grpSpPr>
          <a:xfrm>
            <a:off x="7950325" y="4769875"/>
            <a:ext cx="976084" cy="127476"/>
            <a:chOff x="59225" y="213200"/>
            <a:chExt cx="1966325" cy="256800"/>
          </a:xfrm>
        </p:grpSpPr>
        <p:sp>
          <p:nvSpPr>
            <p:cNvPr id="1110" name="Google Shape;1110;p33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2" name="Google Shape;1112;p33"/>
          <p:cNvGrpSpPr/>
          <p:nvPr/>
        </p:nvGrpSpPr>
        <p:grpSpPr>
          <a:xfrm>
            <a:off x="3152200" y="4897360"/>
            <a:ext cx="699626" cy="127476"/>
            <a:chOff x="7367550" y="213200"/>
            <a:chExt cx="1409400" cy="256800"/>
          </a:xfrm>
        </p:grpSpPr>
        <p:sp>
          <p:nvSpPr>
            <p:cNvPr id="1113" name="Google Shape;1113;p3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5" name="Google Shape;1115;p33"/>
          <p:cNvGrpSpPr/>
          <p:nvPr/>
        </p:nvGrpSpPr>
        <p:grpSpPr>
          <a:xfrm>
            <a:off x="241113" y="4642412"/>
            <a:ext cx="899675" cy="127476"/>
            <a:chOff x="59225" y="935725"/>
            <a:chExt cx="1812400" cy="256800"/>
          </a:xfrm>
        </p:grpSpPr>
        <p:sp>
          <p:nvSpPr>
            <p:cNvPr id="1116" name="Google Shape;1116;p33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9" name="Google Shape;1119;p33"/>
          <p:cNvGrpSpPr/>
          <p:nvPr/>
        </p:nvGrpSpPr>
        <p:grpSpPr>
          <a:xfrm>
            <a:off x="4760188" y="86893"/>
            <a:ext cx="699626" cy="127476"/>
            <a:chOff x="7367550" y="213200"/>
            <a:chExt cx="1409400" cy="256800"/>
          </a:xfrm>
        </p:grpSpPr>
        <p:sp>
          <p:nvSpPr>
            <p:cNvPr id="1120" name="Google Shape;1120;p3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22" name="Google Shape;1122;p33"/>
          <p:cNvGrpSpPr/>
          <p:nvPr/>
        </p:nvGrpSpPr>
        <p:grpSpPr>
          <a:xfrm>
            <a:off x="6966150" y="293494"/>
            <a:ext cx="1550555" cy="127476"/>
            <a:chOff x="5653350" y="1527950"/>
            <a:chExt cx="3123600" cy="256800"/>
          </a:xfrm>
        </p:grpSpPr>
        <p:sp>
          <p:nvSpPr>
            <p:cNvPr id="1123" name="Google Shape;1123;p33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5" name="Google Shape;1125;p33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6" name="Google Shape;1126;p33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27" name="Google Shape;1127;p33"/>
          <p:cNvGrpSpPr/>
          <p:nvPr/>
        </p:nvGrpSpPr>
        <p:grpSpPr>
          <a:xfrm>
            <a:off x="86875" y="214377"/>
            <a:ext cx="1550555" cy="127476"/>
            <a:chOff x="5653350" y="3636300"/>
            <a:chExt cx="3123600" cy="256800"/>
          </a:xfrm>
        </p:grpSpPr>
        <p:sp>
          <p:nvSpPr>
            <p:cNvPr id="1128" name="Google Shape;1128;p33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9" name="Google Shape;1129;p33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">
    <p:bg>
      <p:bgPr>
        <a:solidFill>
          <a:schemeClr val="lt1"/>
        </a:solidFill>
        <a:effectLst/>
      </p:bgPr>
    </p:bg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p34"/>
          <p:cNvGrpSpPr/>
          <p:nvPr/>
        </p:nvGrpSpPr>
        <p:grpSpPr>
          <a:xfrm flipH="1">
            <a:off x="3363991" y="4926925"/>
            <a:ext cx="976084" cy="127476"/>
            <a:chOff x="59225" y="213200"/>
            <a:chExt cx="1966325" cy="256800"/>
          </a:xfrm>
        </p:grpSpPr>
        <p:sp>
          <p:nvSpPr>
            <p:cNvPr id="1134" name="Google Shape;1134;p34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36" name="Google Shape;1136;p34"/>
          <p:cNvGrpSpPr/>
          <p:nvPr/>
        </p:nvGrpSpPr>
        <p:grpSpPr>
          <a:xfrm>
            <a:off x="389450" y="4860060"/>
            <a:ext cx="699626" cy="127476"/>
            <a:chOff x="7367550" y="213200"/>
            <a:chExt cx="1409400" cy="256800"/>
          </a:xfrm>
        </p:grpSpPr>
        <p:sp>
          <p:nvSpPr>
            <p:cNvPr id="1137" name="Google Shape;1137;p34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39" name="Google Shape;1139;p34"/>
          <p:cNvGrpSpPr/>
          <p:nvPr/>
        </p:nvGrpSpPr>
        <p:grpSpPr>
          <a:xfrm rot="10800000" flipH="1">
            <a:off x="389450" y="1291090"/>
            <a:ext cx="899675" cy="127476"/>
            <a:chOff x="59225" y="935725"/>
            <a:chExt cx="1812400" cy="256800"/>
          </a:xfrm>
        </p:grpSpPr>
        <p:sp>
          <p:nvSpPr>
            <p:cNvPr id="1140" name="Google Shape;1140;p34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43" name="Google Shape;1143;p34"/>
          <p:cNvGrpSpPr/>
          <p:nvPr/>
        </p:nvGrpSpPr>
        <p:grpSpPr>
          <a:xfrm>
            <a:off x="1035750" y="166005"/>
            <a:ext cx="699626" cy="127476"/>
            <a:chOff x="7367550" y="213200"/>
            <a:chExt cx="1409400" cy="256800"/>
          </a:xfrm>
        </p:grpSpPr>
        <p:sp>
          <p:nvSpPr>
            <p:cNvPr id="1144" name="Google Shape;1144;p34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46" name="Google Shape;1146;p34"/>
          <p:cNvGrpSpPr/>
          <p:nvPr/>
        </p:nvGrpSpPr>
        <p:grpSpPr>
          <a:xfrm flipH="1">
            <a:off x="5577888" y="917382"/>
            <a:ext cx="1550555" cy="127476"/>
            <a:chOff x="5653350" y="1527950"/>
            <a:chExt cx="3123600" cy="256800"/>
          </a:xfrm>
        </p:grpSpPr>
        <p:sp>
          <p:nvSpPr>
            <p:cNvPr id="1147" name="Google Shape;1147;p34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9" name="Google Shape;1149;p34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0" name="Google Shape;1150;p34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51" name="Google Shape;1151;p34"/>
          <p:cNvGrpSpPr/>
          <p:nvPr/>
        </p:nvGrpSpPr>
        <p:grpSpPr>
          <a:xfrm>
            <a:off x="7878258" y="4732581"/>
            <a:ext cx="1120176" cy="127476"/>
            <a:chOff x="59225" y="3731075"/>
            <a:chExt cx="2256600" cy="256800"/>
          </a:xfrm>
        </p:grpSpPr>
        <p:sp>
          <p:nvSpPr>
            <p:cNvPr id="1152" name="Google Shape;1152;p34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3" name="Google Shape;1153;p34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4" name="Google Shape;1154;p34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5" name="Google Shape;1155;p34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56" name="Google Shape;1156;p34"/>
          <p:cNvGrpSpPr/>
          <p:nvPr/>
        </p:nvGrpSpPr>
        <p:grpSpPr>
          <a:xfrm>
            <a:off x="7415800" y="293476"/>
            <a:ext cx="1550555" cy="127476"/>
            <a:chOff x="5653350" y="2333400"/>
            <a:chExt cx="3123600" cy="256800"/>
          </a:xfrm>
        </p:grpSpPr>
        <p:sp>
          <p:nvSpPr>
            <p:cNvPr id="1157" name="Google Shape;1157;p34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90950" y="2686775"/>
            <a:ext cx="4887900" cy="95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title" idx="2" hasCustomPrompt="1"/>
          </p:nvPr>
        </p:nvSpPr>
        <p:spPr>
          <a:xfrm>
            <a:off x="690950" y="722525"/>
            <a:ext cx="3531300" cy="2088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" name="Google Shape;61;p3"/>
          <p:cNvSpPr txBox="1">
            <a:spLocks noGrp="1"/>
          </p:cNvSpPr>
          <p:nvPr>
            <p:ph type="subTitle" idx="1"/>
          </p:nvPr>
        </p:nvSpPr>
        <p:spPr>
          <a:xfrm>
            <a:off x="690950" y="3528125"/>
            <a:ext cx="2949600" cy="663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2" name="Google Shape;62;p3"/>
          <p:cNvGrpSpPr/>
          <p:nvPr/>
        </p:nvGrpSpPr>
        <p:grpSpPr>
          <a:xfrm flipH="1">
            <a:off x="7410812" y="3203513"/>
            <a:ext cx="976084" cy="127476"/>
            <a:chOff x="59225" y="213200"/>
            <a:chExt cx="1966325" cy="256800"/>
          </a:xfrm>
        </p:grpSpPr>
        <p:sp>
          <p:nvSpPr>
            <p:cNvPr id="63" name="Google Shape;63;p3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5" name="Google Shape;65;p3"/>
          <p:cNvGrpSpPr/>
          <p:nvPr/>
        </p:nvGrpSpPr>
        <p:grpSpPr>
          <a:xfrm rot="10800000">
            <a:off x="202900" y="4620729"/>
            <a:ext cx="699626" cy="127476"/>
            <a:chOff x="7367550" y="213200"/>
            <a:chExt cx="1409400" cy="256800"/>
          </a:xfrm>
        </p:grpSpPr>
        <p:sp>
          <p:nvSpPr>
            <p:cNvPr id="66" name="Google Shape;66;p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8" name="Google Shape;68;p3"/>
          <p:cNvGrpSpPr/>
          <p:nvPr/>
        </p:nvGrpSpPr>
        <p:grpSpPr>
          <a:xfrm rot="10800000">
            <a:off x="4096601" y="4299936"/>
            <a:ext cx="899675" cy="127476"/>
            <a:chOff x="59225" y="935725"/>
            <a:chExt cx="1812400" cy="256800"/>
          </a:xfrm>
        </p:grpSpPr>
        <p:sp>
          <p:nvSpPr>
            <p:cNvPr id="69" name="Google Shape;69;p3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2" name="Google Shape;72;p3"/>
          <p:cNvGrpSpPr/>
          <p:nvPr/>
        </p:nvGrpSpPr>
        <p:grpSpPr>
          <a:xfrm rot="10800000">
            <a:off x="5873570" y="148619"/>
            <a:ext cx="1120176" cy="127476"/>
            <a:chOff x="59225" y="3731075"/>
            <a:chExt cx="2256600" cy="256800"/>
          </a:xfrm>
        </p:grpSpPr>
        <p:sp>
          <p:nvSpPr>
            <p:cNvPr id="73" name="Google Shape;73;p3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3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3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3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" name="Google Shape;77;p3"/>
          <p:cNvGrpSpPr/>
          <p:nvPr/>
        </p:nvGrpSpPr>
        <p:grpSpPr>
          <a:xfrm rot="10800000">
            <a:off x="151897" y="951463"/>
            <a:ext cx="539041" cy="127476"/>
            <a:chOff x="2797275" y="213200"/>
            <a:chExt cx="1085900" cy="256800"/>
          </a:xfrm>
        </p:grpSpPr>
        <p:sp>
          <p:nvSpPr>
            <p:cNvPr id="78" name="Google Shape;78;p3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1" name="Google Shape;81;p3"/>
          <p:cNvGrpSpPr/>
          <p:nvPr/>
        </p:nvGrpSpPr>
        <p:grpSpPr>
          <a:xfrm rot="10800000">
            <a:off x="2761818" y="4920198"/>
            <a:ext cx="699626" cy="127476"/>
            <a:chOff x="7367550" y="213200"/>
            <a:chExt cx="1409400" cy="256800"/>
          </a:xfrm>
        </p:grpSpPr>
        <p:sp>
          <p:nvSpPr>
            <p:cNvPr id="82" name="Google Shape;82;p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4" name="Google Shape;84;p3"/>
          <p:cNvGrpSpPr/>
          <p:nvPr/>
        </p:nvGrpSpPr>
        <p:grpSpPr>
          <a:xfrm flipH="1">
            <a:off x="7410788" y="4920198"/>
            <a:ext cx="1550555" cy="127476"/>
            <a:chOff x="5653350" y="1527950"/>
            <a:chExt cx="3123600" cy="256800"/>
          </a:xfrm>
        </p:grpSpPr>
        <p:sp>
          <p:nvSpPr>
            <p:cNvPr id="85" name="Google Shape;85;p3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3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3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" name="Google Shape;89;p3"/>
          <p:cNvGrpSpPr/>
          <p:nvPr/>
        </p:nvGrpSpPr>
        <p:grpSpPr>
          <a:xfrm rot="10800000">
            <a:off x="592213" y="276091"/>
            <a:ext cx="1550555" cy="127476"/>
            <a:chOff x="5653350" y="2333400"/>
            <a:chExt cx="3123600" cy="256800"/>
          </a:xfrm>
        </p:grpSpPr>
        <p:sp>
          <p:nvSpPr>
            <p:cNvPr id="90" name="Google Shape;90;p3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4" name="Google Shape;94;p3"/>
          <p:cNvGrpSpPr/>
          <p:nvPr/>
        </p:nvGrpSpPr>
        <p:grpSpPr>
          <a:xfrm>
            <a:off x="3796717" y="1898950"/>
            <a:ext cx="1550555" cy="127476"/>
            <a:chOff x="5653350" y="3055925"/>
            <a:chExt cx="3123600" cy="256800"/>
          </a:xfrm>
        </p:grpSpPr>
        <p:sp>
          <p:nvSpPr>
            <p:cNvPr id="95" name="Google Shape;95;p3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" name="Google Shape;99;p3"/>
          <p:cNvGrpSpPr/>
          <p:nvPr/>
        </p:nvGrpSpPr>
        <p:grpSpPr>
          <a:xfrm rot="10800000">
            <a:off x="5731196" y="3986328"/>
            <a:ext cx="1550555" cy="127476"/>
            <a:chOff x="5653350" y="3636300"/>
            <a:chExt cx="3123600" cy="256800"/>
          </a:xfrm>
        </p:grpSpPr>
        <p:sp>
          <p:nvSpPr>
            <p:cNvPr id="100" name="Google Shape;100;p3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3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4" name="Google Shape;104;p3"/>
          <p:cNvGrpSpPr/>
          <p:nvPr/>
        </p:nvGrpSpPr>
        <p:grpSpPr>
          <a:xfrm rot="10800000">
            <a:off x="6993762" y="1254217"/>
            <a:ext cx="1550555" cy="127476"/>
            <a:chOff x="5653350" y="4311450"/>
            <a:chExt cx="3123600" cy="256800"/>
          </a:xfrm>
        </p:grpSpPr>
        <p:sp>
          <p:nvSpPr>
            <p:cNvPr id="105" name="Google Shape;105;p3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3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3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3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9" name="Google Shape;109;p3"/>
          <p:cNvGrpSpPr/>
          <p:nvPr/>
        </p:nvGrpSpPr>
        <p:grpSpPr>
          <a:xfrm flipH="1">
            <a:off x="4741500" y="824000"/>
            <a:ext cx="1550555" cy="127476"/>
            <a:chOff x="5653350" y="3055925"/>
            <a:chExt cx="3123600" cy="256800"/>
          </a:xfrm>
        </p:grpSpPr>
        <p:sp>
          <p:nvSpPr>
            <p:cNvPr id="110" name="Google Shape;110;p3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4"/>
          <p:cNvGrpSpPr/>
          <p:nvPr/>
        </p:nvGrpSpPr>
        <p:grpSpPr>
          <a:xfrm>
            <a:off x="7950325" y="4769875"/>
            <a:ext cx="976084" cy="127476"/>
            <a:chOff x="59225" y="213200"/>
            <a:chExt cx="1966325" cy="256800"/>
          </a:xfrm>
        </p:grpSpPr>
        <p:sp>
          <p:nvSpPr>
            <p:cNvPr id="116" name="Google Shape;116;p4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8" name="Google Shape;118;p4"/>
          <p:cNvGrpSpPr/>
          <p:nvPr/>
        </p:nvGrpSpPr>
        <p:grpSpPr>
          <a:xfrm>
            <a:off x="3152200" y="4897360"/>
            <a:ext cx="699626" cy="127476"/>
            <a:chOff x="7367550" y="213200"/>
            <a:chExt cx="1409400" cy="256800"/>
          </a:xfrm>
        </p:grpSpPr>
        <p:sp>
          <p:nvSpPr>
            <p:cNvPr id="119" name="Google Shape;119;p4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1" name="Google Shape;121;p4"/>
          <p:cNvGrpSpPr/>
          <p:nvPr/>
        </p:nvGrpSpPr>
        <p:grpSpPr>
          <a:xfrm>
            <a:off x="241113" y="4642412"/>
            <a:ext cx="899675" cy="127476"/>
            <a:chOff x="59225" y="935725"/>
            <a:chExt cx="1812400" cy="256800"/>
          </a:xfrm>
        </p:grpSpPr>
        <p:sp>
          <p:nvSpPr>
            <p:cNvPr id="122" name="Google Shape;122;p4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4760188" y="86893"/>
            <a:ext cx="699626" cy="127476"/>
            <a:chOff x="7367550" y="213200"/>
            <a:chExt cx="1409400" cy="256800"/>
          </a:xfrm>
        </p:grpSpPr>
        <p:sp>
          <p:nvSpPr>
            <p:cNvPr id="126" name="Google Shape;126;p4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8" name="Google Shape;128;p4"/>
          <p:cNvGrpSpPr/>
          <p:nvPr/>
        </p:nvGrpSpPr>
        <p:grpSpPr>
          <a:xfrm>
            <a:off x="6966150" y="293494"/>
            <a:ext cx="1550555" cy="127476"/>
            <a:chOff x="5653350" y="1527950"/>
            <a:chExt cx="3123600" cy="256800"/>
          </a:xfrm>
        </p:grpSpPr>
        <p:sp>
          <p:nvSpPr>
            <p:cNvPr id="129" name="Google Shape;129;p4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4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4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3" name="Google Shape;133;p4"/>
          <p:cNvGrpSpPr/>
          <p:nvPr/>
        </p:nvGrpSpPr>
        <p:grpSpPr>
          <a:xfrm>
            <a:off x="86875" y="214377"/>
            <a:ext cx="1550555" cy="127476"/>
            <a:chOff x="5653350" y="3636300"/>
            <a:chExt cx="3123600" cy="256800"/>
          </a:xfrm>
        </p:grpSpPr>
        <p:sp>
          <p:nvSpPr>
            <p:cNvPr id="134" name="Google Shape;134;p4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4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8" name="Google Shape;138;p4"/>
          <p:cNvSpPr txBox="1">
            <a:spLocks noGrp="1"/>
          </p:cNvSpPr>
          <p:nvPr>
            <p:ph type="body" idx="1"/>
          </p:nvPr>
        </p:nvSpPr>
        <p:spPr>
          <a:xfrm>
            <a:off x="720000" y="1006701"/>
            <a:ext cx="7704000" cy="3599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ria Sans"/>
              <a:buChar char="●"/>
              <a:defRPr sz="13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ria Sans"/>
              <a:buChar char="○"/>
              <a:defRPr>
                <a:latin typeface="Inria Sans"/>
                <a:ea typeface="Inria Sans"/>
                <a:cs typeface="Inria Sans"/>
                <a:sym typeface="Inria Sans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Inria Sans"/>
              <a:buChar char="■"/>
              <a:defRPr>
                <a:latin typeface="Inria Sans"/>
                <a:ea typeface="Inria Sans"/>
                <a:cs typeface="Inria Sans"/>
                <a:sym typeface="Inria Sans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Inria Sans"/>
              <a:buChar char="●"/>
              <a:defRPr>
                <a:latin typeface="Inria Sans"/>
                <a:ea typeface="Inria Sans"/>
                <a:cs typeface="Inria Sans"/>
                <a:sym typeface="Inria Sans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Inria Sans"/>
              <a:buChar char="○"/>
              <a:defRPr>
                <a:latin typeface="Inria Sans"/>
                <a:ea typeface="Inria Sans"/>
                <a:cs typeface="Inria Sans"/>
                <a:sym typeface="Inria Sans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Inria Sans"/>
              <a:buChar char="■"/>
              <a:defRPr>
                <a:latin typeface="Inria Sans"/>
                <a:ea typeface="Inria Sans"/>
                <a:cs typeface="Inria Sans"/>
                <a:sym typeface="Inria Sans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Inria Sans"/>
              <a:buChar char="●"/>
              <a:defRPr>
                <a:latin typeface="Inria Sans"/>
                <a:ea typeface="Inria Sans"/>
                <a:cs typeface="Inria Sans"/>
                <a:sym typeface="Inria Sans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Inria Sans"/>
              <a:buChar char="○"/>
              <a:defRPr>
                <a:latin typeface="Inria Sans"/>
                <a:ea typeface="Inria Sans"/>
                <a:cs typeface="Inria Sans"/>
                <a:sym typeface="Inria Sans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Inria Sans"/>
              <a:buChar char="■"/>
              <a:defRPr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/>
          </a:p>
        </p:txBody>
      </p:sp>
      <p:sp>
        <p:nvSpPr>
          <p:cNvPr id="139" name="Google Shape;139;p4"/>
          <p:cNvSpPr txBox="1">
            <a:spLocks noGrp="1"/>
          </p:cNvSpPr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>
            <a:spLocks noGrp="1"/>
          </p:cNvSpPr>
          <p:nvPr>
            <p:ph type="title"/>
          </p:nvPr>
        </p:nvSpPr>
        <p:spPr>
          <a:xfrm>
            <a:off x="1565299" y="2460678"/>
            <a:ext cx="2469600" cy="558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title" idx="2"/>
          </p:nvPr>
        </p:nvSpPr>
        <p:spPr>
          <a:xfrm>
            <a:off x="5109101" y="2460678"/>
            <a:ext cx="2469600" cy="558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1"/>
          </p:nvPr>
        </p:nvSpPr>
        <p:spPr>
          <a:xfrm>
            <a:off x="5167901" y="2689141"/>
            <a:ext cx="2352000" cy="1350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3"/>
          </p:nvPr>
        </p:nvSpPr>
        <p:spPr>
          <a:xfrm>
            <a:off x="1624099" y="2689141"/>
            <a:ext cx="2352000" cy="1350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title" idx="4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6" name="Google Shape;146;p5"/>
          <p:cNvGrpSpPr/>
          <p:nvPr/>
        </p:nvGrpSpPr>
        <p:grpSpPr>
          <a:xfrm>
            <a:off x="7578688" y="4694000"/>
            <a:ext cx="976084" cy="127476"/>
            <a:chOff x="59225" y="213200"/>
            <a:chExt cx="1966325" cy="256800"/>
          </a:xfrm>
        </p:grpSpPr>
        <p:sp>
          <p:nvSpPr>
            <p:cNvPr id="147" name="Google Shape;147;p5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9" name="Google Shape;149;p5"/>
          <p:cNvGrpSpPr/>
          <p:nvPr/>
        </p:nvGrpSpPr>
        <p:grpSpPr>
          <a:xfrm>
            <a:off x="341150" y="4920210"/>
            <a:ext cx="699626" cy="127476"/>
            <a:chOff x="7367550" y="213200"/>
            <a:chExt cx="1409400" cy="256800"/>
          </a:xfrm>
        </p:grpSpPr>
        <p:sp>
          <p:nvSpPr>
            <p:cNvPr id="150" name="Google Shape;150;p5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2" name="Google Shape;152;p5"/>
          <p:cNvGrpSpPr/>
          <p:nvPr/>
        </p:nvGrpSpPr>
        <p:grpSpPr>
          <a:xfrm>
            <a:off x="8124325" y="2429999"/>
            <a:ext cx="899675" cy="127476"/>
            <a:chOff x="59225" y="935725"/>
            <a:chExt cx="1812400" cy="256800"/>
          </a:xfrm>
        </p:grpSpPr>
        <p:sp>
          <p:nvSpPr>
            <p:cNvPr id="153" name="Google Shape;153;p5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6" name="Google Shape;156;p5"/>
          <p:cNvGrpSpPr/>
          <p:nvPr/>
        </p:nvGrpSpPr>
        <p:grpSpPr>
          <a:xfrm>
            <a:off x="73538" y="293480"/>
            <a:ext cx="699626" cy="127476"/>
            <a:chOff x="7367550" y="213200"/>
            <a:chExt cx="1409400" cy="256800"/>
          </a:xfrm>
        </p:grpSpPr>
        <p:sp>
          <p:nvSpPr>
            <p:cNvPr id="157" name="Google Shape;157;p5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9" name="Google Shape;159;p5"/>
          <p:cNvGrpSpPr/>
          <p:nvPr/>
        </p:nvGrpSpPr>
        <p:grpSpPr>
          <a:xfrm flipH="1">
            <a:off x="3040400" y="166007"/>
            <a:ext cx="1550555" cy="127476"/>
            <a:chOff x="5653350" y="1527950"/>
            <a:chExt cx="3123600" cy="256800"/>
          </a:xfrm>
        </p:grpSpPr>
        <p:sp>
          <p:nvSpPr>
            <p:cNvPr id="160" name="Google Shape;160;p5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5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5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203850" y="1915690"/>
            <a:ext cx="1550555" cy="127476"/>
            <a:chOff x="5653350" y="3636300"/>
            <a:chExt cx="3123600" cy="256800"/>
          </a:xfrm>
        </p:grpSpPr>
        <p:sp>
          <p:nvSpPr>
            <p:cNvPr id="165" name="Google Shape;165;p5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5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9" name="Google Shape;169;p5"/>
          <p:cNvGrpSpPr/>
          <p:nvPr/>
        </p:nvGrpSpPr>
        <p:grpSpPr>
          <a:xfrm flipH="1">
            <a:off x="3123579" y="4792731"/>
            <a:ext cx="1120176" cy="127476"/>
            <a:chOff x="59225" y="3731075"/>
            <a:chExt cx="2256600" cy="256800"/>
          </a:xfrm>
        </p:grpSpPr>
        <p:sp>
          <p:nvSpPr>
            <p:cNvPr id="170" name="Google Shape;170;p5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5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5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3;p5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4" name="Google Shape;174;p5"/>
          <p:cNvGrpSpPr/>
          <p:nvPr/>
        </p:nvGrpSpPr>
        <p:grpSpPr>
          <a:xfrm>
            <a:off x="7004213" y="465476"/>
            <a:ext cx="1550555" cy="127476"/>
            <a:chOff x="5653350" y="2333400"/>
            <a:chExt cx="3123600" cy="256800"/>
          </a:xfrm>
        </p:grpSpPr>
        <p:sp>
          <p:nvSpPr>
            <p:cNvPr id="175" name="Google Shape;175;p5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 txBox="1">
            <a:spLocks noGrp="1"/>
          </p:cNvSpPr>
          <p:nvPr>
            <p:ph type="body" idx="1"/>
          </p:nvPr>
        </p:nvSpPr>
        <p:spPr>
          <a:xfrm>
            <a:off x="720000" y="1455250"/>
            <a:ext cx="6053400" cy="2836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8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15" name="Google Shape;215;p7"/>
          <p:cNvGrpSpPr/>
          <p:nvPr/>
        </p:nvGrpSpPr>
        <p:grpSpPr>
          <a:xfrm rot="10800000" flipH="1">
            <a:off x="5388750" y="344666"/>
            <a:ext cx="976084" cy="127476"/>
            <a:chOff x="59225" y="213200"/>
            <a:chExt cx="1966325" cy="256800"/>
          </a:xfrm>
        </p:grpSpPr>
        <p:sp>
          <p:nvSpPr>
            <p:cNvPr id="216" name="Google Shape;216;p7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8" name="Google Shape;218;p7"/>
          <p:cNvGrpSpPr/>
          <p:nvPr/>
        </p:nvGrpSpPr>
        <p:grpSpPr>
          <a:xfrm rot="10800000">
            <a:off x="8056762" y="166007"/>
            <a:ext cx="699626" cy="127476"/>
            <a:chOff x="7367550" y="213200"/>
            <a:chExt cx="1409400" cy="256800"/>
          </a:xfrm>
        </p:grpSpPr>
        <p:sp>
          <p:nvSpPr>
            <p:cNvPr id="219" name="Google Shape;219;p7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1" name="Google Shape;221;p7"/>
          <p:cNvGrpSpPr/>
          <p:nvPr/>
        </p:nvGrpSpPr>
        <p:grpSpPr>
          <a:xfrm>
            <a:off x="7157063" y="3691702"/>
            <a:ext cx="899675" cy="127476"/>
            <a:chOff x="59225" y="935725"/>
            <a:chExt cx="1812400" cy="256800"/>
          </a:xfrm>
        </p:grpSpPr>
        <p:sp>
          <p:nvSpPr>
            <p:cNvPr id="222" name="Google Shape;222;p7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5" name="Google Shape;225;p7"/>
          <p:cNvGrpSpPr/>
          <p:nvPr/>
        </p:nvGrpSpPr>
        <p:grpSpPr>
          <a:xfrm rot="10800000">
            <a:off x="8151599" y="4616112"/>
            <a:ext cx="699626" cy="127476"/>
            <a:chOff x="7367550" y="213200"/>
            <a:chExt cx="1409400" cy="256800"/>
          </a:xfrm>
        </p:grpSpPr>
        <p:sp>
          <p:nvSpPr>
            <p:cNvPr id="226" name="Google Shape;226;p7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8" name="Google Shape;228;p7"/>
          <p:cNvGrpSpPr/>
          <p:nvPr/>
        </p:nvGrpSpPr>
        <p:grpSpPr>
          <a:xfrm rot="10800000" flipH="1">
            <a:off x="4436320" y="4920210"/>
            <a:ext cx="1550555" cy="127476"/>
            <a:chOff x="5653350" y="1527950"/>
            <a:chExt cx="3123600" cy="256800"/>
          </a:xfrm>
        </p:grpSpPr>
        <p:sp>
          <p:nvSpPr>
            <p:cNvPr id="229" name="Google Shape;229;p7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7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7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3" name="Google Shape;233;p7"/>
          <p:cNvGrpSpPr/>
          <p:nvPr/>
        </p:nvGrpSpPr>
        <p:grpSpPr>
          <a:xfrm rot="10800000">
            <a:off x="542767" y="293486"/>
            <a:ext cx="1120176" cy="127476"/>
            <a:chOff x="59225" y="3731075"/>
            <a:chExt cx="2256600" cy="256800"/>
          </a:xfrm>
        </p:grpSpPr>
        <p:sp>
          <p:nvSpPr>
            <p:cNvPr id="234" name="Google Shape;234;p7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7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7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7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8" name="Google Shape;238;p7"/>
          <p:cNvGrpSpPr/>
          <p:nvPr/>
        </p:nvGrpSpPr>
        <p:grpSpPr>
          <a:xfrm rot="10800000">
            <a:off x="1952295" y="4616103"/>
            <a:ext cx="1550555" cy="127476"/>
            <a:chOff x="5653350" y="2333400"/>
            <a:chExt cx="3123600" cy="256800"/>
          </a:xfrm>
        </p:grpSpPr>
        <p:sp>
          <p:nvSpPr>
            <p:cNvPr id="239" name="Google Shape;239;p7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3" name="Google Shape;243;p7"/>
          <p:cNvGrpSpPr/>
          <p:nvPr/>
        </p:nvGrpSpPr>
        <p:grpSpPr>
          <a:xfrm rot="10800000">
            <a:off x="7077437" y="2225467"/>
            <a:ext cx="1550555" cy="127476"/>
            <a:chOff x="5653350" y="4311450"/>
            <a:chExt cx="3123600" cy="256800"/>
          </a:xfrm>
        </p:grpSpPr>
        <p:sp>
          <p:nvSpPr>
            <p:cNvPr id="244" name="Google Shape;244;p7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7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7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7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"/>
          <p:cNvSpPr txBox="1">
            <a:spLocks noGrp="1"/>
          </p:cNvSpPr>
          <p:nvPr>
            <p:ph type="title" hasCustomPrompt="1"/>
          </p:nvPr>
        </p:nvSpPr>
        <p:spPr>
          <a:xfrm>
            <a:off x="713100" y="962725"/>
            <a:ext cx="7717800" cy="2100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8" name="Google Shape;398;p11"/>
          <p:cNvSpPr txBox="1">
            <a:spLocks noGrp="1"/>
          </p:cNvSpPr>
          <p:nvPr>
            <p:ph type="subTitle" idx="1"/>
          </p:nvPr>
        </p:nvSpPr>
        <p:spPr>
          <a:xfrm>
            <a:off x="2037000" y="3063025"/>
            <a:ext cx="5070000" cy="700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99" name="Google Shape;399;p11"/>
          <p:cNvGrpSpPr/>
          <p:nvPr/>
        </p:nvGrpSpPr>
        <p:grpSpPr>
          <a:xfrm rot="10800000" flipH="1">
            <a:off x="433356" y="1035492"/>
            <a:ext cx="976084" cy="127476"/>
            <a:chOff x="59225" y="213200"/>
            <a:chExt cx="1966325" cy="256800"/>
          </a:xfrm>
        </p:grpSpPr>
        <p:sp>
          <p:nvSpPr>
            <p:cNvPr id="400" name="Google Shape;400;p11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02" name="Google Shape;402;p11"/>
          <p:cNvGrpSpPr/>
          <p:nvPr/>
        </p:nvGrpSpPr>
        <p:grpSpPr>
          <a:xfrm flipH="1">
            <a:off x="8240926" y="425551"/>
            <a:ext cx="699626" cy="127476"/>
            <a:chOff x="7367550" y="213200"/>
            <a:chExt cx="1409400" cy="256800"/>
          </a:xfrm>
        </p:grpSpPr>
        <p:sp>
          <p:nvSpPr>
            <p:cNvPr id="403" name="Google Shape;403;p11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05" name="Google Shape;405;p11"/>
          <p:cNvGrpSpPr/>
          <p:nvPr/>
        </p:nvGrpSpPr>
        <p:grpSpPr>
          <a:xfrm>
            <a:off x="6324213" y="854344"/>
            <a:ext cx="899675" cy="127476"/>
            <a:chOff x="59225" y="935725"/>
            <a:chExt cx="1812400" cy="256800"/>
          </a:xfrm>
        </p:grpSpPr>
        <p:sp>
          <p:nvSpPr>
            <p:cNvPr id="406" name="Google Shape;406;p11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09" name="Google Shape;409;p11"/>
          <p:cNvGrpSpPr/>
          <p:nvPr/>
        </p:nvGrpSpPr>
        <p:grpSpPr>
          <a:xfrm>
            <a:off x="1202869" y="4701835"/>
            <a:ext cx="1120176" cy="127476"/>
            <a:chOff x="59225" y="3731075"/>
            <a:chExt cx="2256600" cy="256800"/>
          </a:xfrm>
        </p:grpSpPr>
        <p:sp>
          <p:nvSpPr>
            <p:cNvPr id="410" name="Google Shape;410;p11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11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11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11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4" name="Google Shape;414;p11"/>
          <p:cNvGrpSpPr/>
          <p:nvPr/>
        </p:nvGrpSpPr>
        <p:grpSpPr>
          <a:xfrm>
            <a:off x="8574702" y="4153916"/>
            <a:ext cx="539041" cy="127476"/>
            <a:chOff x="2797275" y="213200"/>
            <a:chExt cx="1085900" cy="256800"/>
          </a:xfrm>
        </p:grpSpPr>
        <p:sp>
          <p:nvSpPr>
            <p:cNvPr id="415" name="Google Shape;415;p11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8" name="Google Shape;418;p11"/>
          <p:cNvGrpSpPr/>
          <p:nvPr/>
        </p:nvGrpSpPr>
        <p:grpSpPr>
          <a:xfrm>
            <a:off x="1895858" y="425544"/>
            <a:ext cx="699626" cy="127476"/>
            <a:chOff x="7367550" y="213200"/>
            <a:chExt cx="1409400" cy="256800"/>
          </a:xfrm>
        </p:grpSpPr>
        <p:sp>
          <p:nvSpPr>
            <p:cNvPr id="419" name="Google Shape;419;p11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1" name="Google Shape;421;p11"/>
          <p:cNvGrpSpPr/>
          <p:nvPr/>
        </p:nvGrpSpPr>
        <p:grpSpPr>
          <a:xfrm rot="10800000" flipH="1">
            <a:off x="4022247" y="147044"/>
            <a:ext cx="1550555" cy="127476"/>
            <a:chOff x="5653350" y="1527950"/>
            <a:chExt cx="3123600" cy="256800"/>
          </a:xfrm>
        </p:grpSpPr>
        <p:sp>
          <p:nvSpPr>
            <p:cNvPr id="422" name="Google Shape;422;p11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11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11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6" name="Google Shape;426;p11"/>
          <p:cNvGrpSpPr/>
          <p:nvPr/>
        </p:nvGrpSpPr>
        <p:grpSpPr>
          <a:xfrm>
            <a:off x="6109297" y="4829289"/>
            <a:ext cx="1550555" cy="127476"/>
            <a:chOff x="5653350" y="2333400"/>
            <a:chExt cx="3123600" cy="256800"/>
          </a:xfrm>
        </p:grpSpPr>
        <p:sp>
          <p:nvSpPr>
            <p:cNvPr id="427" name="Google Shape;427;p11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1" name="Google Shape;431;p11"/>
          <p:cNvGrpSpPr/>
          <p:nvPr/>
        </p:nvGrpSpPr>
        <p:grpSpPr>
          <a:xfrm>
            <a:off x="230314" y="3763215"/>
            <a:ext cx="1550555" cy="127476"/>
            <a:chOff x="5653350" y="3636300"/>
            <a:chExt cx="3123600" cy="256800"/>
          </a:xfrm>
        </p:grpSpPr>
        <p:sp>
          <p:nvSpPr>
            <p:cNvPr id="432" name="Google Shape;432;p11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11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6" name="Google Shape;436;p11"/>
          <p:cNvGrpSpPr/>
          <p:nvPr/>
        </p:nvGrpSpPr>
        <p:grpSpPr>
          <a:xfrm>
            <a:off x="7659847" y="2935550"/>
            <a:ext cx="1120176" cy="127476"/>
            <a:chOff x="59225" y="3731075"/>
            <a:chExt cx="2256600" cy="256800"/>
          </a:xfrm>
        </p:grpSpPr>
        <p:sp>
          <p:nvSpPr>
            <p:cNvPr id="437" name="Google Shape;437;p11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11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11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11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1" name="Google Shape;441;p11"/>
          <p:cNvGrpSpPr/>
          <p:nvPr/>
        </p:nvGrpSpPr>
        <p:grpSpPr>
          <a:xfrm rot="10800000" flipH="1">
            <a:off x="3523409" y="4281404"/>
            <a:ext cx="1550555" cy="127476"/>
            <a:chOff x="5653350" y="3055925"/>
            <a:chExt cx="3123600" cy="256800"/>
          </a:xfrm>
        </p:grpSpPr>
        <p:sp>
          <p:nvSpPr>
            <p:cNvPr id="442" name="Google Shape;442;p11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3"/>
          <p:cNvSpPr txBox="1">
            <a:spLocks noGrp="1"/>
          </p:cNvSpPr>
          <p:nvPr>
            <p:ph type="title"/>
          </p:nvPr>
        </p:nvSpPr>
        <p:spPr>
          <a:xfrm flipH="1">
            <a:off x="3550450" y="2686775"/>
            <a:ext cx="4887900" cy="95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9" name="Google Shape;449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07050" y="722525"/>
            <a:ext cx="3531300" cy="2088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0" name="Google Shape;450;p13"/>
          <p:cNvSpPr txBox="1">
            <a:spLocks noGrp="1"/>
          </p:cNvSpPr>
          <p:nvPr>
            <p:ph type="subTitle" idx="1"/>
          </p:nvPr>
        </p:nvSpPr>
        <p:spPr>
          <a:xfrm flipH="1">
            <a:off x="5488750" y="3528125"/>
            <a:ext cx="2949600" cy="663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51" name="Google Shape;451;p13"/>
          <p:cNvGrpSpPr/>
          <p:nvPr/>
        </p:nvGrpSpPr>
        <p:grpSpPr>
          <a:xfrm>
            <a:off x="264119" y="2686763"/>
            <a:ext cx="976084" cy="127476"/>
            <a:chOff x="59225" y="213200"/>
            <a:chExt cx="1966325" cy="256800"/>
          </a:xfrm>
        </p:grpSpPr>
        <p:sp>
          <p:nvSpPr>
            <p:cNvPr id="452" name="Google Shape;452;p13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4" name="Google Shape;454;p13"/>
          <p:cNvGrpSpPr/>
          <p:nvPr/>
        </p:nvGrpSpPr>
        <p:grpSpPr>
          <a:xfrm rot="10800000">
            <a:off x="8210713" y="4620729"/>
            <a:ext cx="699626" cy="127476"/>
            <a:chOff x="7367550" y="213200"/>
            <a:chExt cx="1409400" cy="256800"/>
          </a:xfrm>
        </p:grpSpPr>
        <p:sp>
          <p:nvSpPr>
            <p:cNvPr id="455" name="Google Shape;455;p1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7" name="Google Shape;457;p13"/>
          <p:cNvGrpSpPr/>
          <p:nvPr/>
        </p:nvGrpSpPr>
        <p:grpSpPr>
          <a:xfrm rot="10800000" flipH="1">
            <a:off x="1322894" y="148619"/>
            <a:ext cx="1120176" cy="127476"/>
            <a:chOff x="59225" y="3731075"/>
            <a:chExt cx="2256600" cy="256800"/>
          </a:xfrm>
        </p:grpSpPr>
        <p:sp>
          <p:nvSpPr>
            <p:cNvPr id="458" name="Google Shape;458;p13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13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13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13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2" name="Google Shape;462;p13"/>
          <p:cNvGrpSpPr/>
          <p:nvPr/>
        </p:nvGrpSpPr>
        <p:grpSpPr>
          <a:xfrm rot="10800000" flipH="1">
            <a:off x="5651796" y="4920198"/>
            <a:ext cx="699626" cy="127476"/>
            <a:chOff x="7367550" y="213200"/>
            <a:chExt cx="1409400" cy="256800"/>
          </a:xfrm>
        </p:grpSpPr>
        <p:sp>
          <p:nvSpPr>
            <p:cNvPr id="463" name="Google Shape;463;p1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5" name="Google Shape;465;p13"/>
          <p:cNvGrpSpPr/>
          <p:nvPr/>
        </p:nvGrpSpPr>
        <p:grpSpPr>
          <a:xfrm>
            <a:off x="151897" y="4920198"/>
            <a:ext cx="1550555" cy="127476"/>
            <a:chOff x="5653350" y="1527950"/>
            <a:chExt cx="3123600" cy="256800"/>
          </a:xfrm>
        </p:grpSpPr>
        <p:sp>
          <p:nvSpPr>
            <p:cNvPr id="466" name="Google Shape;466;p13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13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13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0" name="Google Shape;470;p13"/>
          <p:cNvGrpSpPr/>
          <p:nvPr/>
        </p:nvGrpSpPr>
        <p:grpSpPr>
          <a:xfrm rot="10800000" flipH="1">
            <a:off x="6970472" y="276091"/>
            <a:ext cx="1550555" cy="127476"/>
            <a:chOff x="5653350" y="2333400"/>
            <a:chExt cx="3123600" cy="256800"/>
          </a:xfrm>
        </p:grpSpPr>
        <p:sp>
          <p:nvSpPr>
            <p:cNvPr id="471" name="Google Shape;471;p13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5" name="Google Shape;475;p13"/>
          <p:cNvGrpSpPr/>
          <p:nvPr/>
        </p:nvGrpSpPr>
        <p:grpSpPr>
          <a:xfrm flipH="1">
            <a:off x="3382043" y="2085138"/>
            <a:ext cx="1550555" cy="127476"/>
            <a:chOff x="5653350" y="3055925"/>
            <a:chExt cx="3123600" cy="256800"/>
          </a:xfrm>
        </p:grpSpPr>
        <p:sp>
          <p:nvSpPr>
            <p:cNvPr id="476" name="Google Shape;476;p13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80" name="Google Shape;480;p13"/>
          <p:cNvGrpSpPr/>
          <p:nvPr/>
        </p:nvGrpSpPr>
        <p:grpSpPr>
          <a:xfrm rot="10800000" flipH="1">
            <a:off x="2097039" y="3639578"/>
            <a:ext cx="1550555" cy="127476"/>
            <a:chOff x="5653350" y="3636300"/>
            <a:chExt cx="3123600" cy="256800"/>
          </a:xfrm>
        </p:grpSpPr>
        <p:sp>
          <p:nvSpPr>
            <p:cNvPr id="481" name="Google Shape;481;p13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13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85" name="Google Shape;485;p13"/>
          <p:cNvGrpSpPr/>
          <p:nvPr/>
        </p:nvGrpSpPr>
        <p:grpSpPr>
          <a:xfrm rot="10800000" flipH="1">
            <a:off x="280947" y="1382067"/>
            <a:ext cx="1550555" cy="127476"/>
            <a:chOff x="5653350" y="4311450"/>
            <a:chExt cx="3123600" cy="256800"/>
          </a:xfrm>
        </p:grpSpPr>
        <p:sp>
          <p:nvSpPr>
            <p:cNvPr id="486" name="Google Shape;486;p13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13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13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13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0" name="Google Shape;490;p13"/>
          <p:cNvGrpSpPr/>
          <p:nvPr/>
        </p:nvGrpSpPr>
        <p:grpSpPr>
          <a:xfrm>
            <a:off x="3938184" y="722513"/>
            <a:ext cx="1550555" cy="127476"/>
            <a:chOff x="5653350" y="3055925"/>
            <a:chExt cx="3123600" cy="256800"/>
          </a:xfrm>
        </p:grpSpPr>
        <p:sp>
          <p:nvSpPr>
            <p:cNvPr id="491" name="Google Shape;491;p13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13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13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13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4"/>
          <p:cNvSpPr txBox="1">
            <a:spLocks noGrp="1"/>
          </p:cNvSpPr>
          <p:nvPr>
            <p:ph type="title"/>
          </p:nvPr>
        </p:nvSpPr>
        <p:spPr>
          <a:xfrm flipH="1">
            <a:off x="2128050" y="2534375"/>
            <a:ext cx="4887900" cy="95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7" name="Google Shape;497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806350" y="722525"/>
            <a:ext cx="3531300" cy="2088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8" name="Google Shape;498;p14"/>
          <p:cNvSpPr txBox="1">
            <a:spLocks noGrp="1"/>
          </p:cNvSpPr>
          <p:nvPr>
            <p:ph type="subTitle" idx="1"/>
          </p:nvPr>
        </p:nvSpPr>
        <p:spPr>
          <a:xfrm flipH="1">
            <a:off x="3097200" y="3375725"/>
            <a:ext cx="2949600" cy="663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99" name="Google Shape;499;p14"/>
          <p:cNvGrpSpPr/>
          <p:nvPr/>
        </p:nvGrpSpPr>
        <p:grpSpPr>
          <a:xfrm>
            <a:off x="796031" y="3288138"/>
            <a:ext cx="976084" cy="127476"/>
            <a:chOff x="59225" y="213200"/>
            <a:chExt cx="1966325" cy="256800"/>
          </a:xfrm>
        </p:grpSpPr>
        <p:sp>
          <p:nvSpPr>
            <p:cNvPr id="500" name="Google Shape;500;p14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2" name="Google Shape;502;p14"/>
          <p:cNvGrpSpPr/>
          <p:nvPr/>
        </p:nvGrpSpPr>
        <p:grpSpPr>
          <a:xfrm rot="10800000">
            <a:off x="8088526" y="4679829"/>
            <a:ext cx="699626" cy="127476"/>
            <a:chOff x="7367550" y="213200"/>
            <a:chExt cx="1409400" cy="256800"/>
          </a:xfrm>
        </p:grpSpPr>
        <p:sp>
          <p:nvSpPr>
            <p:cNvPr id="503" name="Google Shape;503;p14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5" name="Google Shape;505;p14"/>
          <p:cNvGrpSpPr/>
          <p:nvPr/>
        </p:nvGrpSpPr>
        <p:grpSpPr>
          <a:xfrm rot="10800000" flipH="1">
            <a:off x="6171813" y="4251036"/>
            <a:ext cx="899675" cy="127476"/>
            <a:chOff x="59225" y="935725"/>
            <a:chExt cx="1812400" cy="256800"/>
          </a:xfrm>
        </p:grpSpPr>
        <p:sp>
          <p:nvSpPr>
            <p:cNvPr id="506" name="Google Shape;506;p14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9" name="Google Shape;509;p14"/>
          <p:cNvGrpSpPr/>
          <p:nvPr/>
        </p:nvGrpSpPr>
        <p:grpSpPr>
          <a:xfrm rot="10800000" flipH="1">
            <a:off x="1322894" y="148619"/>
            <a:ext cx="1120176" cy="127476"/>
            <a:chOff x="59225" y="3731075"/>
            <a:chExt cx="2256600" cy="256800"/>
          </a:xfrm>
        </p:grpSpPr>
        <p:sp>
          <p:nvSpPr>
            <p:cNvPr id="510" name="Google Shape;510;p14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14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14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14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4" name="Google Shape;514;p14"/>
          <p:cNvGrpSpPr/>
          <p:nvPr/>
        </p:nvGrpSpPr>
        <p:grpSpPr>
          <a:xfrm rot="10800000" flipH="1">
            <a:off x="8422302" y="951463"/>
            <a:ext cx="539041" cy="127476"/>
            <a:chOff x="2797275" y="213200"/>
            <a:chExt cx="1085900" cy="256800"/>
          </a:xfrm>
        </p:grpSpPr>
        <p:sp>
          <p:nvSpPr>
            <p:cNvPr id="515" name="Google Shape;515;p14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8" name="Google Shape;518;p14"/>
          <p:cNvGrpSpPr/>
          <p:nvPr/>
        </p:nvGrpSpPr>
        <p:grpSpPr>
          <a:xfrm rot="10800000" flipH="1">
            <a:off x="3298583" y="4552360"/>
            <a:ext cx="699626" cy="127476"/>
            <a:chOff x="7367550" y="213200"/>
            <a:chExt cx="1409400" cy="256800"/>
          </a:xfrm>
        </p:grpSpPr>
        <p:sp>
          <p:nvSpPr>
            <p:cNvPr id="519" name="Google Shape;519;p14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21" name="Google Shape;521;p14"/>
          <p:cNvGrpSpPr/>
          <p:nvPr/>
        </p:nvGrpSpPr>
        <p:grpSpPr>
          <a:xfrm>
            <a:off x="280947" y="4804360"/>
            <a:ext cx="1550555" cy="127476"/>
            <a:chOff x="5653350" y="1527950"/>
            <a:chExt cx="3123600" cy="256800"/>
          </a:xfrm>
        </p:grpSpPr>
        <p:sp>
          <p:nvSpPr>
            <p:cNvPr id="522" name="Google Shape;522;p14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14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14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26" name="Google Shape;526;p14"/>
          <p:cNvGrpSpPr/>
          <p:nvPr/>
        </p:nvGrpSpPr>
        <p:grpSpPr>
          <a:xfrm rot="10800000" flipH="1">
            <a:off x="6970472" y="276091"/>
            <a:ext cx="1550555" cy="127476"/>
            <a:chOff x="5653350" y="2333400"/>
            <a:chExt cx="3123600" cy="256800"/>
          </a:xfrm>
        </p:grpSpPr>
        <p:sp>
          <p:nvSpPr>
            <p:cNvPr id="527" name="Google Shape;527;p14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1" name="Google Shape;531;p14"/>
          <p:cNvGrpSpPr/>
          <p:nvPr/>
        </p:nvGrpSpPr>
        <p:grpSpPr>
          <a:xfrm flipH="1">
            <a:off x="6096393" y="1780263"/>
            <a:ext cx="1550555" cy="127476"/>
            <a:chOff x="5653350" y="3055925"/>
            <a:chExt cx="3123600" cy="256800"/>
          </a:xfrm>
        </p:grpSpPr>
        <p:sp>
          <p:nvSpPr>
            <p:cNvPr id="532" name="Google Shape;532;p14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6" name="Google Shape;536;p14"/>
          <p:cNvGrpSpPr/>
          <p:nvPr/>
        </p:nvGrpSpPr>
        <p:grpSpPr>
          <a:xfrm rot="10800000" flipH="1">
            <a:off x="1546639" y="2384890"/>
            <a:ext cx="1550555" cy="127476"/>
            <a:chOff x="5653350" y="3636300"/>
            <a:chExt cx="3123600" cy="256800"/>
          </a:xfrm>
        </p:grpSpPr>
        <p:sp>
          <p:nvSpPr>
            <p:cNvPr id="537" name="Google Shape;537;p14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14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41" name="Google Shape;541;p14"/>
          <p:cNvGrpSpPr/>
          <p:nvPr/>
        </p:nvGrpSpPr>
        <p:grpSpPr>
          <a:xfrm rot="10800000" flipH="1">
            <a:off x="508797" y="1078942"/>
            <a:ext cx="1550555" cy="127476"/>
            <a:chOff x="5653350" y="4311450"/>
            <a:chExt cx="3123600" cy="256800"/>
          </a:xfrm>
        </p:grpSpPr>
        <p:sp>
          <p:nvSpPr>
            <p:cNvPr id="542" name="Google Shape;542;p14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14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14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14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46" name="Google Shape;546;p14"/>
          <p:cNvGrpSpPr/>
          <p:nvPr/>
        </p:nvGrpSpPr>
        <p:grpSpPr>
          <a:xfrm rot="10800000" flipH="1">
            <a:off x="7400847" y="2634930"/>
            <a:ext cx="1120176" cy="127476"/>
            <a:chOff x="59225" y="3731075"/>
            <a:chExt cx="2256600" cy="256800"/>
          </a:xfrm>
        </p:grpSpPr>
        <p:sp>
          <p:nvSpPr>
            <p:cNvPr id="547" name="Google Shape;547;p14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14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14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14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1" name="Google Shape;551;p14"/>
          <p:cNvGrpSpPr/>
          <p:nvPr/>
        </p:nvGrpSpPr>
        <p:grpSpPr>
          <a:xfrm>
            <a:off x="4389634" y="465475"/>
            <a:ext cx="1550555" cy="127476"/>
            <a:chOff x="5653350" y="3055925"/>
            <a:chExt cx="3123600" cy="256800"/>
          </a:xfrm>
        </p:grpSpPr>
        <p:sp>
          <p:nvSpPr>
            <p:cNvPr id="552" name="Google Shape;552;p14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14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6" r:id="rId11"/>
    <p:sldLayoutId id="2147483669" r:id="rId12"/>
    <p:sldLayoutId id="2147483672" r:id="rId13"/>
    <p:sldLayoutId id="2147483673" r:id="rId14"/>
    <p:sldLayoutId id="2147483679" r:id="rId15"/>
    <p:sldLayoutId id="2147483680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38"/>
          <p:cNvSpPr txBox="1">
            <a:spLocks noGrp="1"/>
          </p:cNvSpPr>
          <p:nvPr>
            <p:ph type="ctrTitle"/>
          </p:nvPr>
        </p:nvSpPr>
        <p:spPr>
          <a:xfrm>
            <a:off x="418644" y="1365555"/>
            <a:ext cx="8252846" cy="20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JUNGLE JOLT GAME EXPLANATION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A9D5DB-4569-2F98-310A-F15AF7E705B8}"/>
              </a:ext>
            </a:extLst>
          </p:cNvPr>
          <p:cNvSpPr txBox="1"/>
          <p:nvPr/>
        </p:nvSpPr>
        <p:spPr>
          <a:xfrm>
            <a:off x="495759" y="1211855"/>
            <a:ext cx="8152482" cy="2868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- </a:t>
            </a:r>
            <a:r>
              <a:rPr lang="en-US" b="1" dirty="0"/>
              <a:t>Setting Up Game Clock and FPS</a:t>
            </a:r>
            <a:r>
              <a:rPr lang="en-US" dirty="0"/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- </a:t>
            </a:r>
            <a:r>
              <a:rPr lang="en-US" b="1" dirty="0"/>
              <a:t>clock = pygame.time.Clock()</a:t>
            </a:r>
            <a:r>
              <a:rPr lang="en-US" dirty="0"/>
              <a:t>: Creates a Pygame clock object for controlling frame rate.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- </a:t>
            </a:r>
            <a:r>
              <a:rPr lang="en-US" b="1" dirty="0"/>
              <a:t>fps = 60</a:t>
            </a:r>
            <a:r>
              <a:rPr lang="en-US" dirty="0"/>
              <a:t>: Defines the target frames per second for the game.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- </a:t>
            </a:r>
            <a:r>
              <a:rPr lang="en-US" b="1" dirty="0"/>
              <a:t>Setting Up the Game Screen: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- Defines the dimensions of the game screen using </a:t>
            </a:r>
            <a:r>
              <a:rPr lang="en-US" b="1" dirty="0"/>
              <a:t>screen_width</a:t>
            </a:r>
            <a:r>
              <a:rPr lang="en-US" dirty="0"/>
              <a:t> and </a:t>
            </a:r>
            <a:r>
              <a:rPr lang="en-US" b="1" dirty="0"/>
              <a:t>screen_height</a:t>
            </a:r>
            <a:r>
              <a:rPr lang="en-US" dirty="0"/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- Creates a Pygame screen surface using `</a:t>
            </a:r>
            <a:r>
              <a:rPr lang="en-US" b="1" dirty="0"/>
              <a:t>pygame.display.set_mode()</a:t>
            </a:r>
            <a:r>
              <a:rPr lang="en-US" dirty="0"/>
              <a:t>` with the specified screen dimensions.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- Sets the window title using </a:t>
            </a:r>
            <a:r>
              <a:rPr lang="en-US" b="1" dirty="0"/>
              <a:t>pygame.display.set_caption()</a:t>
            </a:r>
            <a:r>
              <a:rPr lang="en-US" dirty="0"/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93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50"/>
          <p:cNvSpPr txBox="1">
            <a:spLocks noGrp="1"/>
          </p:cNvSpPr>
          <p:nvPr>
            <p:ph type="title" idx="2"/>
          </p:nvPr>
        </p:nvSpPr>
        <p:spPr>
          <a:xfrm flipH="1">
            <a:off x="4907050" y="722525"/>
            <a:ext cx="3531300" cy="2088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ExtraBold"/>
                <a:ea typeface="Poppins ExtraBold"/>
                <a:cs typeface="Poppins ExtraBold"/>
                <a:sym typeface="Poppins ExtraBold"/>
              </a:rPr>
              <a:t>02</a:t>
            </a:r>
            <a:endParaRPr dirty="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278" name="Google Shape;1278;p50"/>
          <p:cNvSpPr txBox="1">
            <a:spLocks noGrp="1"/>
          </p:cNvSpPr>
          <p:nvPr>
            <p:ph type="title"/>
          </p:nvPr>
        </p:nvSpPr>
        <p:spPr>
          <a:xfrm flipH="1">
            <a:off x="1454227" y="2378299"/>
            <a:ext cx="6995140" cy="9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Button</a:t>
            </a:r>
            <a:endParaRPr dirty="0"/>
          </a:p>
        </p:txBody>
      </p:sp>
      <p:sp>
        <p:nvSpPr>
          <p:cNvPr id="1279" name="Google Shape;1279;p50"/>
          <p:cNvSpPr txBox="1">
            <a:spLocks noGrp="1"/>
          </p:cNvSpPr>
          <p:nvPr>
            <p:ph type="subTitle" idx="1"/>
          </p:nvPr>
        </p:nvSpPr>
        <p:spPr>
          <a:xfrm flipH="1">
            <a:off x="5488750" y="3528125"/>
            <a:ext cx="29496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enter a subtitle here if you need it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D639F6-93C4-E2DF-773B-B3314FFA0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72" y="77118"/>
            <a:ext cx="6367750" cy="49796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A9D5DB-4569-2F98-310A-F15AF7E705B8}"/>
              </a:ext>
            </a:extLst>
          </p:cNvPr>
          <p:cNvSpPr txBox="1"/>
          <p:nvPr/>
        </p:nvSpPr>
        <p:spPr>
          <a:xfrm>
            <a:off x="495759" y="1156770"/>
            <a:ext cx="8152482" cy="705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E10ECA-38F9-5A9A-DBDD-FC8CE6888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66" y="1196857"/>
            <a:ext cx="7681911" cy="24468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This class is used to create interactive buttons in the game.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Attributes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image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The image representing the button.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rect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The rectangular area that defines the button s position and size on the screen.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clicked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A boolean flag to track whether the button has been clicked.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Methods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__init__(self, x, y, image)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Initializes the button with its position and image.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draw(self)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Draws the button on the screen and detects if it has been clicked by the user.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342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3"/>
          <p:cNvSpPr txBox="1">
            <a:spLocks noGrp="1"/>
          </p:cNvSpPr>
          <p:nvPr>
            <p:ph type="title" idx="2"/>
          </p:nvPr>
        </p:nvSpPr>
        <p:spPr>
          <a:xfrm flipH="1">
            <a:off x="2806350" y="722525"/>
            <a:ext cx="3531300" cy="2088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ExtraBold"/>
                <a:ea typeface="Poppins ExtraBold"/>
                <a:cs typeface="Poppins ExtraBold"/>
                <a:sym typeface="Poppins ExtraBold"/>
              </a:rPr>
              <a:t>03</a:t>
            </a:r>
            <a:endParaRPr dirty="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371" name="Google Shape;1371;p53"/>
          <p:cNvSpPr txBox="1">
            <a:spLocks noGrp="1"/>
          </p:cNvSpPr>
          <p:nvPr>
            <p:ph type="title"/>
          </p:nvPr>
        </p:nvSpPr>
        <p:spPr>
          <a:xfrm flipH="1">
            <a:off x="2038122" y="2402171"/>
            <a:ext cx="5352403" cy="95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Player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Google Shape;1312;p51"/>
          <p:cNvGrpSpPr/>
          <p:nvPr/>
        </p:nvGrpSpPr>
        <p:grpSpPr>
          <a:xfrm>
            <a:off x="6957674" y="3187922"/>
            <a:ext cx="339253" cy="339253"/>
            <a:chOff x="5049725" y="249400"/>
            <a:chExt cx="481825" cy="481825"/>
          </a:xfrm>
        </p:grpSpPr>
        <p:sp>
          <p:nvSpPr>
            <p:cNvPr id="1313" name="Google Shape;1313;p51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14" name="Google Shape;1314;p51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327" name="Google Shape;1327;p51"/>
          <p:cNvGrpSpPr/>
          <p:nvPr/>
        </p:nvGrpSpPr>
        <p:grpSpPr>
          <a:xfrm>
            <a:off x="4432852" y="1335786"/>
            <a:ext cx="278296" cy="339253"/>
            <a:chOff x="3907325" y="2620775"/>
            <a:chExt cx="395250" cy="481825"/>
          </a:xfrm>
        </p:grpSpPr>
        <p:sp>
          <p:nvSpPr>
            <p:cNvPr id="1328" name="Google Shape;1328;p51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0" name="Google Shape;1330;p51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BDBD2D8-A58F-CFA9-981E-CCF2AEE72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990" y="99152"/>
            <a:ext cx="6147411" cy="49355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Google Shape;1312;p51"/>
          <p:cNvGrpSpPr/>
          <p:nvPr/>
        </p:nvGrpSpPr>
        <p:grpSpPr>
          <a:xfrm>
            <a:off x="6957674" y="3187922"/>
            <a:ext cx="339253" cy="339253"/>
            <a:chOff x="5049725" y="249400"/>
            <a:chExt cx="481825" cy="481825"/>
          </a:xfrm>
        </p:grpSpPr>
        <p:sp>
          <p:nvSpPr>
            <p:cNvPr id="1313" name="Google Shape;1313;p51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14" name="Google Shape;1314;p51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327" name="Google Shape;1327;p51"/>
          <p:cNvGrpSpPr/>
          <p:nvPr/>
        </p:nvGrpSpPr>
        <p:grpSpPr>
          <a:xfrm>
            <a:off x="4432852" y="1335786"/>
            <a:ext cx="278296" cy="339253"/>
            <a:chOff x="3907325" y="2620775"/>
            <a:chExt cx="395250" cy="481825"/>
          </a:xfrm>
        </p:grpSpPr>
        <p:sp>
          <p:nvSpPr>
            <p:cNvPr id="1328" name="Google Shape;1328;p51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0" name="Google Shape;1330;p51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09FB7A3-E054-9975-360F-5F2B92356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56" y="99152"/>
            <a:ext cx="7702348" cy="495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02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Google Shape;1312;p51"/>
          <p:cNvGrpSpPr/>
          <p:nvPr/>
        </p:nvGrpSpPr>
        <p:grpSpPr>
          <a:xfrm>
            <a:off x="6957674" y="3187922"/>
            <a:ext cx="339253" cy="339253"/>
            <a:chOff x="5049725" y="249400"/>
            <a:chExt cx="481825" cy="481825"/>
          </a:xfrm>
        </p:grpSpPr>
        <p:sp>
          <p:nvSpPr>
            <p:cNvPr id="1313" name="Google Shape;1313;p51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14" name="Google Shape;1314;p51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327" name="Google Shape;1327;p51"/>
          <p:cNvGrpSpPr/>
          <p:nvPr/>
        </p:nvGrpSpPr>
        <p:grpSpPr>
          <a:xfrm>
            <a:off x="4432852" y="1335786"/>
            <a:ext cx="278296" cy="339253"/>
            <a:chOff x="3907325" y="2620775"/>
            <a:chExt cx="395250" cy="481825"/>
          </a:xfrm>
        </p:grpSpPr>
        <p:sp>
          <p:nvSpPr>
            <p:cNvPr id="1328" name="Google Shape;1328;p51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0" name="Google Shape;1330;p51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EA2E419-2313-7F52-9555-56EC129E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58" y="77118"/>
            <a:ext cx="6433849" cy="495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25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Google Shape;1312;p51"/>
          <p:cNvGrpSpPr/>
          <p:nvPr/>
        </p:nvGrpSpPr>
        <p:grpSpPr>
          <a:xfrm>
            <a:off x="6957674" y="3187922"/>
            <a:ext cx="339253" cy="339253"/>
            <a:chOff x="5049725" y="249400"/>
            <a:chExt cx="481825" cy="481825"/>
          </a:xfrm>
        </p:grpSpPr>
        <p:sp>
          <p:nvSpPr>
            <p:cNvPr id="1313" name="Google Shape;1313;p51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14" name="Google Shape;1314;p51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327" name="Google Shape;1327;p51"/>
          <p:cNvGrpSpPr/>
          <p:nvPr/>
        </p:nvGrpSpPr>
        <p:grpSpPr>
          <a:xfrm>
            <a:off x="4432852" y="1335786"/>
            <a:ext cx="278296" cy="339253"/>
            <a:chOff x="3907325" y="2620775"/>
            <a:chExt cx="395250" cy="481825"/>
          </a:xfrm>
        </p:grpSpPr>
        <p:sp>
          <p:nvSpPr>
            <p:cNvPr id="1328" name="Google Shape;1328;p51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0" name="Google Shape;1330;p51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9697E8-CC10-584E-8329-2952A0839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24" y="110169"/>
            <a:ext cx="6136395" cy="49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69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Google Shape;1312;p51"/>
          <p:cNvGrpSpPr/>
          <p:nvPr/>
        </p:nvGrpSpPr>
        <p:grpSpPr>
          <a:xfrm>
            <a:off x="6957674" y="3187922"/>
            <a:ext cx="339253" cy="339253"/>
            <a:chOff x="5049725" y="249400"/>
            <a:chExt cx="481825" cy="481825"/>
          </a:xfrm>
        </p:grpSpPr>
        <p:sp>
          <p:nvSpPr>
            <p:cNvPr id="1313" name="Google Shape;1313;p51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14" name="Google Shape;1314;p51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327" name="Google Shape;1327;p51"/>
          <p:cNvGrpSpPr/>
          <p:nvPr/>
        </p:nvGrpSpPr>
        <p:grpSpPr>
          <a:xfrm>
            <a:off x="4432852" y="1335786"/>
            <a:ext cx="278296" cy="339253"/>
            <a:chOff x="3907325" y="2620775"/>
            <a:chExt cx="395250" cy="481825"/>
          </a:xfrm>
        </p:grpSpPr>
        <p:sp>
          <p:nvSpPr>
            <p:cNvPr id="1328" name="Google Shape;1328;p51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0" name="Google Shape;1330;p51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08D3AB6-42AF-81C8-6469-8DE3AB9C7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89" y="99152"/>
            <a:ext cx="6984694" cy="49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31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9"/>
          <p:cNvSpPr txBox="1">
            <a:spLocks noGrp="1"/>
          </p:cNvSpPr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THIS EXPLANATION</a:t>
            </a:r>
            <a:endParaRPr dirty="0"/>
          </a:p>
        </p:txBody>
      </p:sp>
      <p:sp>
        <p:nvSpPr>
          <p:cNvPr id="1178" name="Google Shape;1178;p39"/>
          <p:cNvSpPr txBox="1">
            <a:spLocks noGrp="1"/>
          </p:cNvSpPr>
          <p:nvPr>
            <p:ph type="body" idx="1"/>
          </p:nvPr>
        </p:nvSpPr>
        <p:spPr>
          <a:xfrm>
            <a:off x="720000" y="1006701"/>
            <a:ext cx="7704000" cy="3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Here s what we will go through in this presentation: </a:t>
            </a:r>
            <a:endParaRPr sz="16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 dirty="0"/>
              <a:t>Firstly, we will see the necessary libraries that has to be imported.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 dirty="0"/>
              <a:t>So, we will go through  the classes present in our code one by one.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 dirty="0"/>
              <a:t>While going through the classes we will see te working of their fucntions like what they are actually doing.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 dirty="0"/>
              <a:t>Then we will move towards the end where we will be calling the functions that we have defined in our code.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 dirty="0"/>
              <a:t>Finally we will see our main function.</a:t>
            </a:r>
            <a:endParaRPr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A9D5DB-4569-2F98-310A-F15AF7E705B8}"/>
              </a:ext>
            </a:extLst>
          </p:cNvPr>
          <p:cNvSpPr txBox="1"/>
          <p:nvPr/>
        </p:nvSpPr>
        <p:spPr>
          <a:xfrm>
            <a:off x="495759" y="1156770"/>
            <a:ext cx="8152482" cy="705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E10ECA-38F9-5A9A-DBDD-FC8CE6888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617" y="2158484"/>
            <a:ext cx="184731" cy="369332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11E82E7-AB7A-9E96-B119-8EE24D3A9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06" y="1144743"/>
            <a:ext cx="9022812" cy="25237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This class represents the player character in the game.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Attributes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Various attributes for character properties, such as images for different animations,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position, velocity, and state.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Methods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__init__(self, x, y)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Initializes the player character at a given position.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update(self, game_over)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Updates the character s position, animations, and collision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detection based on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374151"/>
                </a:solidFill>
                <a:latin typeface="Söhne"/>
              </a:rPr>
              <a:t>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user input and game state.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reset(self, x, y)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Resets the player s position and attributes.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560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66"/>
          <p:cNvSpPr txBox="1">
            <a:spLocks noGrp="1"/>
          </p:cNvSpPr>
          <p:nvPr>
            <p:ph type="title" idx="2"/>
          </p:nvPr>
        </p:nvSpPr>
        <p:spPr>
          <a:xfrm flipH="1">
            <a:off x="5488750" y="982575"/>
            <a:ext cx="2949600" cy="2460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ExtraBold"/>
                <a:ea typeface="Poppins ExtraBold"/>
                <a:cs typeface="Poppins ExtraBold"/>
                <a:sym typeface="Poppins ExtraBold"/>
              </a:rPr>
              <a:t>04</a:t>
            </a:r>
            <a:endParaRPr dirty="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830" name="Google Shape;1830;p66"/>
          <p:cNvSpPr txBox="1">
            <a:spLocks noGrp="1"/>
          </p:cNvSpPr>
          <p:nvPr>
            <p:ph type="title"/>
          </p:nvPr>
        </p:nvSpPr>
        <p:spPr>
          <a:xfrm flipH="1">
            <a:off x="77118" y="1819125"/>
            <a:ext cx="5501732" cy="9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World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Google Shape;1312;p51"/>
          <p:cNvGrpSpPr/>
          <p:nvPr/>
        </p:nvGrpSpPr>
        <p:grpSpPr>
          <a:xfrm>
            <a:off x="6957674" y="3187922"/>
            <a:ext cx="339253" cy="339253"/>
            <a:chOff x="5049725" y="249400"/>
            <a:chExt cx="481825" cy="481825"/>
          </a:xfrm>
        </p:grpSpPr>
        <p:sp>
          <p:nvSpPr>
            <p:cNvPr id="1313" name="Google Shape;1313;p51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14" name="Google Shape;1314;p51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327" name="Google Shape;1327;p51"/>
          <p:cNvGrpSpPr/>
          <p:nvPr/>
        </p:nvGrpSpPr>
        <p:grpSpPr>
          <a:xfrm>
            <a:off x="4432852" y="1335786"/>
            <a:ext cx="278296" cy="339253"/>
            <a:chOff x="3907325" y="2620775"/>
            <a:chExt cx="395250" cy="481825"/>
          </a:xfrm>
        </p:grpSpPr>
        <p:sp>
          <p:nvSpPr>
            <p:cNvPr id="1328" name="Google Shape;1328;p51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0" name="Google Shape;1330;p51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A4A89DE-858E-3B74-6E63-61AAD0493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973" y="88135"/>
            <a:ext cx="6367749" cy="496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40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Google Shape;1312;p51"/>
          <p:cNvGrpSpPr/>
          <p:nvPr/>
        </p:nvGrpSpPr>
        <p:grpSpPr>
          <a:xfrm>
            <a:off x="6957674" y="3187922"/>
            <a:ext cx="339253" cy="339253"/>
            <a:chOff x="5049725" y="249400"/>
            <a:chExt cx="481825" cy="481825"/>
          </a:xfrm>
        </p:grpSpPr>
        <p:sp>
          <p:nvSpPr>
            <p:cNvPr id="1313" name="Google Shape;1313;p51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14" name="Google Shape;1314;p51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327" name="Google Shape;1327;p51"/>
          <p:cNvGrpSpPr/>
          <p:nvPr/>
        </p:nvGrpSpPr>
        <p:grpSpPr>
          <a:xfrm>
            <a:off x="4432852" y="1335786"/>
            <a:ext cx="278296" cy="339253"/>
            <a:chOff x="3907325" y="2620775"/>
            <a:chExt cx="395250" cy="481825"/>
          </a:xfrm>
        </p:grpSpPr>
        <p:sp>
          <p:nvSpPr>
            <p:cNvPr id="1328" name="Google Shape;1328;p51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0" name="Google Shape;1330;p51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5991701-221E-A69F-BCB4-84B5ADC6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2" y="306384"/>
            <a:ext cx="8923663" cy="446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63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70"/>
          <p:cNvSpPr/>
          <p:nvPr/>
        </p:nvSpPr>
        <p:spPr>
          <a:xfrm>
            <a:off x="4402383" y="1841616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8FB8FE-6B36-82F0-8125-301BAF443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498" y="1176397"/>
            <a:ext cx="7951216" cy="21236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This class represents the game world, including the terrain and objects.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Attributes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tile_list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A list that stores tuples of images and their positions representing the terrain.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Methods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__init__(self, data)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Initializes the world with level data.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draw(self)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Draws the terrain and objects on the screen.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4"/>
          <p:cNvSpPr txBox="1">
            <a:spLocks noGrp="1"/>
          </p:cNvSpPr>
          <p:nvPr>
            <p:ph type="title" idx="2"/>
          </p:nvPr>
        </p:nvSpPr>
        <p:spPr>
          <a:xfrm>
            <a:off x="690950" y="722525"/>
            <a:ext cx="3531300" cy="2088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 ExtraBold"/>
                <a:ea typeface="Poppins ExtraBold"/>
                <a:cs typeface="Poppins ExtraBold"/>
                <a:sym typeface="Poppins ExtraBold"/>
              </a:rPr>
              <a:t>05</a:t>
            </a:r>
            <a:endParaRPr dirty="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226" name="Google Shape;1226;p44"/>
          <p:cNvSpPr txBox="1">
            <a:spLocks noGrp="1"/>
          </p:cNvSpPr>
          <p:nvPr>
            <p:ph type="title"/>
          </p:nvPr>
        </p:nvSpPr>
        <p:spPr>
          <a:xfrm>
            <a:off x="690949" y="2686775"/>
            <a:ext cx="5346293" cy="9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Enemy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3221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Google Shape;1312;p51"/>
          <p:cNvGrpSpPr/>
          <p:nvPr/>
        </p:nvGrpSpPr>
        <p:grpSpPr>
          <a:xfrm>
            <a:off x="6957674" y="3187922"/>
            <a:ext cx="339253" cy="339253"/>
            <a:chOff x="5049725" y="249400"/>
            <a:chExt cx="481825" cy="481825"/>
          </a:xfrm>
        </p:grpSpPr>
        <p:sp>
          <p:nvSpPr>
            <p:cNvPr id="1313" name="Google Shape;1313;p51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14" name="Google Shape;1314;p51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327" name="Google Shape;1327;p51"/>
          <p:cNvGrpSpPr/>
          <p:nvPr/>
        </p:nvGrpSpPr>
        <p:grpSpPr>
          <a:xfrm>
            <a:off x="4432852" y="1335786"/>
            <a:ext cx="278296" cy="339253"/>
            <a:chOff x="3907325" y="2620775"/>
            <a:chExt cx="395250" cy="481825"/>
          </a:xfrm>
        </p:grpSpPr>
        <p:sp>
          <p:nvSpPr>
            <p:cNvPr id="1328" name="Google Shape;1328;p51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0" name="Google Shape;1330;p51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CB2A848-4D48-646A-E162-9871D864D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20" y="88135"/>
            <a:ext cx="8775868" cy="496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70"/>
          <p:cNvSpPr/>
          <p:nvPr/>
        </p:nvSpPr>
        <p:spPr>
          <a:xfrm>
            <a:off x="4402383" y="1841616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0141B8-237C-D25D-A955-7EB7F8F5C62B}"/>
              </a:ext>
            </a:extLst>
          </p:cNvPr>
          <p:cNvSpPr txBox="1"/>
          <p:nvPr/>
        </p:nvSpPr>
        <p:spPr>
          <a:xfrm>
            <a:off x="2390659" y="2676048"/>
            <a:ext cx="7039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74739D-67B6-D692-86EF-36BA66178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045" y="1215867"/>
            <a:ext cx="7880684" cy="25237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This class represents enemy characters in the game.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Attributes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image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The image representing the enemy.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rect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The rectangular area defining the enemy s position and size on the screen.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move_direction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The direction in which the enemy is currently moving.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move_counter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A counter used to change the enemy s direction after a certain number of frames.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Methods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__init__(self, x, y)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Initializes the enemy character at a given position.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update(self)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Updates the enemy s position and movement direction.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382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50"/>
          <p:cNvSpPr txBox="1">
            <a:spLocks noGrp="1"/>
          </p:cNvSpPr>
          <p:nvPr>
            <p:ph type="title" idx="2"/>
          </p:nvPr>
        </p:nvSpPr>
        <p:spPr>
          <a:xfrm flipH="1">
            <a:off x="4907050" y="722525"/>
            <a:ext cx="3531300" cy="2088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 ExtraBold"/>
                <a:ea typeface="Poppins ExtraBold"/>
                <a:cs typeface="Poppins ExtraBold"/>
                <a:sym typeface="Poppins ExtraBold"/>
              </a:rPr>
              <a:t>06</a:t>
            </a:r>
            <a:endParaRPr dirty="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278" name="Google Shape;1278;p50"/>
          <p:cNvSpPr txBox="1">
            <a:spLocks noGrp="1"/>
          </p:cNvSpPr>
          <p:nvPr>
            <p:ph type="title"/>
          </p:nvPr>
        </p:nvSpPr>
        <p:spPr>
          <a:xfrm flipH="1">
            <a:off x="1454227" y="2378299"/>
            <a:ext cx="6995140" cy="9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Platform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9771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Google Shape;1312;p51"/>
          <p:cNvGrpSpPr/>
          <p:nvPr/>
        </p:nvGrpSpPr>
        <p:grpSpPr>
          <a:xfrm>
            <a:off x="6957674" y="3187922"/>
            <a:ext cx="339253" cy="339253"/>
            <a:chOff x="5049725" y="249400"/>
            <a:chExt cx="481825" cy="481825"/>
          </a:xfrm>
        </p:grpSpPr>
        <p:sp>
          <p:nvSpPr>
            <p:cNvPr id="1313" name="Google Shape;1313;p51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14" name="Google Shape;1314;p51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327" name="Google Shape;1327;p51"/>
          <p:cNvGrpSpPr/>
          <p:nvPr/>
        </p:nvGrpSpPr>
        <p:grpSpPr>
          <a:xfrm>
            <a:off x="4432852" y="1335786"/>
            <a:ext cx="278296" cy="339253"/>
            <a:chOff x="3907325" y="2620775"/>
            <a:chExt cx="395250" cy="481825"/>
          </a:xfrm>
        </p:grpSpPr>
        <p:sp>
          <p:nvSpPr>
            <p:cNvPr id="1328" name="Google Shape;1328;p51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0" name="Google Shape;1330;p51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C15C797-2CC3-E5DB-4600-AA7A8294B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63" y="99152"/>
            <a:ext cx="7579571" cy="494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43"/>
          <p:cNvSpPr/>
          <p:nvPr/>
        </p:nvSpPr>
        <p:spPr>
          <a:xfrm>
            <a:off x="6053552" y="3528759"/>
            <a:ext cx="646800" cy="64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Lexend Tera"/>
                <a:ea typeface="Lexend Tera"/>
                <a:cs typeface="Lexend Tera"/>
                <a:sym typeface="Lexend Tera"/>
              </a:rPr>
              <a:t>4</a:t>
            </a:r>
            <a:endParaRPr sz="3200" b="1" dirty="0"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1213" name="Google Shape;1213;p43"/>
          <p:cNvSpPr/>
          <p:nvPr/>
        </p:nvSpPr>
        <p:spPr>
          <a:xfrm>
            <a:off x="2377547" y="3528760"/>
            <a:ext cx="646800" cy="647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Lexend Tera"/>
                <a:ea typeface="Lexend Tera"/>
                <a:cs typeface="Lexend Tera"/>
                <a:sym typeface="Lexend Tera"/>
              </a:rPr>
              <a:t>3</a:t>
            </a:r>
            <a:endParaRPr sz="3200" b="1" dirty="0"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1214" name="Google Shape;1214;p43"/>
          <p:cNvSpPr txBox="1">
            <a:spLocks noGrp="1"/>
          </p:cNvSpPr>
          <p:nvPr>
            <p:ph type="title" idx="4"/>
          </p:nvPr>
        </p:nvSpPr>
        <p:spPr>
          <a:xfrm>
            <a:off x="720000" y="494172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LIBRARIES TO BE IMPORTED</a:t>
            </a:r>
            <a:endParaRPr dirty="0"/>
          </a:p>
        </p:txBody>
      </p:sp>
      <p:sp>
        <p:nvSpPr>
          <p:cNvPr id="1215" name="Google Shape;1215;p43"/>
          <p:cNvSpPr txBox="1">
            <a:spLocks noGrp="1"/>
          </p:cNvSpPr>
          <p:nvPr>
            <p:ph type="title"/>
          </p:nvPr>
        </p:nvSpPr>
        <p:spPr>
          <a:xfrm>
            <a:off x="1464310" y="4175858"/>
            <a:ext cx="2469600" cy="508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OS</a:t>
            </a:r>
            <a:endParaRPr dirty="0"/>
          </a:p>
        </p:txBody>
      </p:sp>
      <p:sp>
        <p:nvSpPr>
          <p:cNvPr id="1216" name="Google Shape;1216;p43"/>
          <p:cNvSpPr txBox="1">
            <a:spLocks noGrp="1"/>
          </p:cNvSpPr>
          <p:nvPr>
            <p:ph type="title" idx="2"/>
          </p:nvPr>
        </p:nvSpPr>
        <p:spPr>
          <a:xfrm>
            <a:off x="5175203" y="4157742"/>
            <a:ext cx="2469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</a:t>
            </a:r>
            <a:endParaRPr dirty="0"/>
          </a:p>
        </p:txBody>
      </p:sp>
      <p:sp>
        <p:nvSpPr>
          <p:cNvPr id="2" name="Google Shape;1213;p43">
            <a:extLst>
              <a:ext uri="{FF2B5EF4-FFF2-40B4-BE49-F238E27FC236}">
                <a16:creationId xmlns:a16="http://schemas.microsoft.com/office/drawing/2014/main" id="{0DDCDA8A-118E-5D4F-349C-77545DE2823E}"/>
              </a:ext>
            </a:extLst>
          </p:cNvPr>
          <p:cNvSpPr/>
          <p:nvPr/>
        </p:nvSpPr>
        <p:spPr>
          <a:xfrm>
            <a:off x="2375710" y="1918460"/>
            <a:ext cx="646800" cy="647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Lexend Tera"/>
                <a:ea typeface="Lexend Tera"/>
                <a:cs typeface="Lexend Tera"/>
                <a:sym typeface="Lexend Tera"/>
              </a:rPr>
              <a:t>1</a:t>
            </a:r>
            <a:endParaRPr sz="3200" b="1" dirty="0"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3" name="Google Shape;1212;p43">
            <a:extLst>
              <a:ext uri="{FF2B5EF4-FFF2-40B4-BE49-F238E27FC236}">
                <a16:creationId xmlns:a16="http://schemas.microsoft.com/office/drawing/2014/main" id="{644C95C4-8DB8-570A-5B9B-4528ABF60CAA}"/>
              </a:ext>
            </a:extLst>
          </p:cNvPr>
          <p:cNvSpPr/>
          <p:nvPr/>
        </p:nvSpPr>
        <p:spPr>
          <a:xfrm>
            <a:off x="5987452" y="1909596"/>
            <a:ext cx="646800" cy="64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Lexend Tera"/>
                <a:ea typeface="Lexend Tera"/>
                <a:cs typeface="Lexend Tera"/>
                <a:sym typeface="Lexend Tera"/>
              </a:rPr>
              <a:t>2</a:t>
            </a:r>
            <a:endParaRPr sz="3200" b="1" dirty="0"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4" name="Google Shape;1215;p43">
            <a:extLst>
              <a:ext uri="{FF2B5EF4-FFF2-40B4-BE49-F238E27FC236}">
                <a16:creationId xmlns:a16="http://schemas.microsoft.com/office/drawing/2014/main" id="{DD3B86F6-B156-A87B-F6EA-0B3E86B11A1E}"/>
              </a:ext>
            </a:extLst>
          </p:cNvPr>
          <p:cNvSpPr txBox="1">
            <a:spLocks/>
          </p:cNvSpPr>
          <p:nvPr/>
        </p:nvSpPr>
        <p:spPr>
          <a:xfrm>
            <a:off x="1464310" y="2770487"/>
            <a:ext cx="2469600" cy="50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23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r>
              <a:rPr lang="en-US" dirty="0"/>
              <a:t>Pygame</a:t>
            </a:r>
          </a:p>
        </p:txBody>
      </p:sp>
      <p:sp>
        <p:nvSpPr>
          <p:cNvPr id="5" name="Google Shape;1215;p43">
            <a:extLst>
              <a:ext uri="{FF2B5EF4-FFF2-40B4-BE49-F238E27FC236}">
                <a16:creationId xmlns:a16="http://schemas.microsoft.com/office/drawing/2014/main" id="{3EAEB871-42ED-5598-02CB-96C151B8F43E}"/>
              </a:ext>
            </a:extLst>
          </p:cNvPr>
          <p:cNvSpPr txBox="1">
            <a:spLocks/>
          </p:cNvSpPr>
          <p:nvPr/>
        </p:nvSpPr>
        <p:spPr>
          <a:xfrm>
            <a:off x="5107229" y="2773043"/>
            <a:ext cx="2469600" cy="50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23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sz="3500" b="1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r>
              <a:rPr lang="en-US" dirty="0"/>
              <a:t>Pickle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70"/>
          <p:cNvSpPr/>
          <p:nvPr/>
        </p:nvSpPr>
        <p:spPr>
          <a:xfrm>
            <a:off x="4402383" y="1841616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C61D1A-18CB-EF0D-2369-45BC3BA41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961" y="792150"/>
            <a:ext cx="8419292" cy="29546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This class represents platforms in the game that the player can stand 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Attributes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image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The image representing the platform.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rect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The rectangular area defining the platform s position and size on the screen.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move_direction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The direction in which the platform is currently moving (if any).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move_counter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A counter used to change the platform s direction after a certain number of frames.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move_x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move_y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The amount by which the platform moves in the x and y directions.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Methods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__init__(self, x, y, move_x, move_y)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Initializes the platform at a given position with optional movement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374151"/>
                </a:solidFill>
                <a:latin typeface="Söhne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parameters.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update(self)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Updates the platform s position and movement direction.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249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3"/>
          <p:cNvSpPr txBox="1">
            <a:spLocks noGrp="1"/>
          </p:cNvSpPr>
          <p:nvPr>
            <p:ph type="title" idx="2"/>
          </p:nvPr>
        </p:nvSpPr>
        <p:spPr>
          <a:xfrm flipH="1">
            <a:off x="2806350" y="722525"/>
            <a:ext cx="3531300" cy="2088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 ExtraBold"/>
                <a:ea typeface="Poppins ExtraBold"/>
                <a:cs typeface="Poppins ExtraBold"/>
                <a:sym typeface="Poppins ExtraBold"/>
              </a:rPr>
              <a:t>07</a:t>
            </a:r>
            <a:endParaRPr dirty="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371" name="Google Shape;1371;p53"/>
          <p:cNvSpPr txBox="1">
            <a:spLocks noGrp="1"/>
          </p:cNvSpPr>
          <p:nvPr>
            <p:ph type="title"/>
          </p:nvPr>
        </p:nvSpPr>
        <p:spPr>
          <a:xfrm flipH="1">
            <a:off x="2038122" y="2710647"/>
            <a:ext cx="5352403" cy="95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Lava ,Coin &amp; Exit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7419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Google Shape;1312;p51"/>
          <p:cNvGrpSpPr/>
          <p:nvPr/>
        </p:nvGrpSpPr>
        <p:grpSpPr>
          <a:xfrm>
            <a:off x="6957674" y="3187922"/>
            <a:ext cx="339253" cy="339253"/>
            <a:chOff x="5049725" y="249400"/>
            <a:chExt cx="481825" cy="481825"/>
          </a:xfrm>
        </p:grpSpPr>
        <p:sp>
          <p:nvSpPr>
            <p:cNvPr id="1313" name="Google Shape;1313;p51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14" name="Google Shape;1314;p51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327" name="Google Shape;1327;p51"/>
          <p:cNvGrpSpPr/>
          <p:nvPr/>
        </p:nvGrpSpPr>
        <p:grpSpPr>
          <a:xfrm>
            <a:off x="4432852" y="1335786"/>
            <a:ext cx="278296" cy="339253"/>
            <a:chOff x="3907325" y="2620775"/>
            <a:chExt cx="395250" cy="481825"/>
          </a:xfrm>
        </p:grpSpPr>
        <p:sp>
          <p:nvSpPr>
            <p:cNvPr id="1328" name="Google Shape;1328;p51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0" name="Google Shape;1330;p51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080ADCD-4968-3BB8-0FF0-6CCB1BD18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940" y="88134"/>
            <a:ext cx="6444867" cy="49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95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70"/>
          <p:cNvSpPr/>
          <p:nvPr/>
        </p:nvSpPr>
        <p:spPr>
          <a:xfrm>
            <a:off x="4402383" y="1841616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BFA70E-F0E3-0E78-D8A2-7584AA3BC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485" y="16500"/>
            <a:ext cx="7117333" cy="50788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Lava Class: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This class represents lava obstacles in the game.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Attributes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image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The image representing the lava obstacle.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rect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The rectangular area defining the lava s position and size on the screen.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Methods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__init__(self, x, y)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Initializes the lava obstacle at a given position.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Coin Class: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This class represents collectible coins in the game.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Attributes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image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The image representing the coin.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rect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The rectangular area defining the coin s position and size on the screen.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Methods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__init__(self, x, y)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Initializes the coin at a given position.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Exit Class: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This class represents the exit point in the game that the player must reach to complete the level.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Attributes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image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The image representing the exit point.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rect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The rectangular area defining the exit point s position and size on the screen.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Methods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__init__(self, x, y)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: Initializes the exit point at a given position.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24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50"/>
          <p:cNvSpPr txBox="1">
            <a:spLocks noGrp="1"/>
          </p:cNvSpPr>
          <p:nvPr>
            <p:ph type="title" idx="2"/>
          </p:nvPr>
        </p:nvSpPr>
        <p:spPr>
          <a:xfrm flipH="1">
            <a:off x="4907050" y="722525"/>
            <a:ext cx="3531300" cy="2088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 ExtraBold"/>
                <a:ea typeface="Poppins ExtraBold"/>
                <a:cs typeface="Poppins ExtraBold"/>
                <a:sym typeface="Poppins ExtraBold"/>
              </a:rPr>
              <a:t>08</a:t>
            </a:r>
            <a:endParaRPr dirty="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278" name="Google Shape;1278;p50"/>
          <p:cNvSpPr txBox="1">
            <a:spLocks noGrp="1"/>
          </p:cNvSpPr>
          <p:nvPr>
            <p:ph type="title"/>
          </p:nvPr>
        </p:nvSpPr>
        <p:spPr>
          <a:xfrm flipH="1">
            <a:off x="1167788" y="2378299"/>
            <a:ext cx="7281579" cy="9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</a:t>
            </a:r>
            <a:r>
              <a:rPr lang="en-US" dirty="0"/>
              <a:t>n</a:t>
            </a:r>
            <a:r>
              <a:rPr lang="en" dirty="0"/>
              <a:t>stances &amp; Game Loop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0700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Google Shape;1312;p51"/>
          <p:cNvGrpSpPr/>
          <p:nvPr/>
        </p:nvGrpSpPr>
        <p:grpSpPr>
          <a:xfrm>
            <a:off x="6957674" y="3187922"/>
            <a:ext cx="339253" cy="339253"/>
            <a:chOff x="5049725" y="249400"/>
            <a:chExt cx="481825" cy="481825"/>
          </a:xfrm>
        </p:grpSpPr>
        <p:sp>
          <p:nvSpPr>
            <p:cNvPr id="1313" name="Google Shape;1313;p51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14" name="Google Shape;1314;p51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327" name="Google Shape;1327;p51"/>
          <p:cNvGrpSpPr/>
          <p:nvPr/>
        </p:nvGrpSpPr>
        <p:grpSpPr>
          <a:xfrm>
            <a:off x="4432852" y="1335786"/>
            <a:ext cx="278296" cy="339253"/>
            <a:chOff x="3907325" y="2620775"/>
            <a:chExt cx="395250" cy="481825"/>
          </a:xfrm>
        </p:grpSpPr>
        <p:sp>
          <p:nvSpPr>
            <p:cNvPr id="1328" name="Google Shape;1328;p51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0" name="Google Shape;1330;p51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9977BC6-4B6B-630F-7CDD-56AEFB37B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45" y="77118"/>
            <a:ext cx="8131310" cy="497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84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Google Shape;1312;p51"/>
          <p:cNvGrpSpPr/>
          <p:nvPr/>
        </p:nvGrpSpPr>
        <p:grpSpPr>
          <a:xfrm>
            <a:off x="6957674" y="3187922"/>
            <a:ext cx="339253" cy="339253"/>
            <a:chOff x="5049725" y="249400"/>
            <a:chExt cx="481825" cy="481825"/>
          </a:xfrm>
        </p:grpSpPr>
        <p:sp>
          <p:nvSpPr>
            <p:cNvPr id="1313" name="Google Shape;1313;p51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14" name="Google Shape;1314;p51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327" name="Google Shape;1327;p51"/>
          <p:cNvGrpSpPr/>
          <p:nvPr/>
        </p:nvGrpSpPr>
        <p:grpSpPr>
          <a:xfrm>
            <a:off x="4432852" y="1335786"/>
            <a:ext cx="278296" cy="339253"/>
            <a:chOff x="3907325" y="2620775"/>
            <a:chExt cx="395250" cy="481825"/>
          </a:xfrm>
        </p:grpSpPr>
        <p:sp>
          <p:nvSpPr>
            <p:cNvPr id="1328" name="Google Shape;1328;p51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0" name="Google Shape;1330;p51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B34B9A5-7344-0309-8A11-253B843CD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06" y="110169"/>
            <a:ext cx="6436363" cy="494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47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Google Shape;1312;p51"/>
          <p:cNvGrpSpPr/>
          <p:nvPr/>
        </p:nvGrpSpPr>
        <p:grpSpPr>
          <a:xfrm>
            <a:off x="6957674" y="3187922"/>
            <a:ext cx="339253" cy="339253"/>
            <a:chOff x="5049725" y="249400"/>
            <a:chExt cx="481825" cy="481825"/>
          </a:xfrm>
        </p:grpSpPr>
        <p:sp>
          <p:nvSpPr>
            <p:cNvPr id="1313" name="Google Shape;1313;p51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14" name="Google Shape;1314;p51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327" name="Google Shape;1327;p51"/>
          <p:cNvGrpSpPr/>
          <p:nvPr/>
        </p:nvGrpSpPr>
        <p:grpSpPr>
          <a:xfrm>
            <a:off x="4432852" y="1335786"/>
            <a:ext cx="278296" cy="339253"/>
            <a:chOff x="3907325" y="2620775"/>
            <a:chExt cx="395250" cy="481825"/>
          </a:xfrm>
        </p:grpSpPr>
        <p:sp>
          <p:nvSpPr>
            <p:cNvPr id="1328" name="Google Shape;1328;p51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0" name="Google Shape;1330;p51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729F908-82C8-7234-5165-DAC60D002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011" y="77118"/>
            <a:ext cx="4847977" cy="497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05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Google Shape;1312;p51"/>
          <p:cNvGrpSpPr/>
          <p:nvPr/>
        </p:nvGrpSpPr>
        <p:grpSpPr>
          <a:xfrm>
            <a:off x="6957674" y="3187922"/>
            <a:ext cx="339253" cy="339253"/>
            <a:chOff x="5049725" y="249400"/>
            <a:chExt cx="481825" cy="481825"/>
          </a:xfrm>
        </p:grpSpPr>
        <p:sp>
          <p:nvSpPr>
            <p:cNvPr id="1313" name="Google Shape;1313;p51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14" name="Google Shape;1314;p51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327" name="Google Shape;1327;p51"/>
          <p:cNvGrpSpPr/>
          <p:nvPr/>
        </p:nvGrpSpPr>
        <p:grpSpPr>
          <a:xfrm>
            <a:off x="4432852" y="1335786"/>
            <a:ext cx="278296" cy="339253"/>
            <a:chOff x="3907325" y="2620775"/>
            <a:chExt cx="395250" cy="481825"/>
          </a:xfrm>
        </p:grpSpPr>
        <p:sp>
          <p:nvSpPr>
            <p:cNvPr id="1328" name="Google Shape;1328;p51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0" name="Google Shape;1330;p51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728EDA-E50A-024D-4C45-5F012E909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67" y="88134"/>
            <a:ext cx="6706466" cy="49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44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70"/>
          <p:cNvSpPr/>
          <p:nvPr/>
        </p:nvSpPr>
        <p:spPr>
          <a:xfrm>
            <a:off x="4402383" y="1841616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0141B8-237C-D25D-A955-7EB7F8F5C62B}"/>
              </a:ext>
            </a:extLst>
          </p:cNvPr>
          <p:cNvSpPr txBox="1"/>
          <p:nvPr/>
        </p:nvSpPr>
        <p:spPr>
          <a:xfrm>
            <a:off x="1134736" y="1134740"/>
            <a:ext cx="7039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Creating Instances:</a:t>
            </a:r>
          </a:p>
          <a:p>
            <a:r>
              <a:rPr lang="en-US" dirty="0"/>
              <a:t>- Creates instances of the `Player` class and various sprite groups for enemies,    platforms, lava, coins, and exits.</a:t>
            </a:r>
          </a:p>
          <a:p>
            <a:r>
              <a:rPr lang="en-US" dirty="0"/>
              <a:t>- Creates a dummy coin for displaying the player s score.</a:t>
            </a:r>
          </a:p>
          <a:p>
            <a:endParaRPr lang="en-US" dirty="0"/>
          </a:p>
          <a:p>
            <a:r>
              <a:rPr lang="en-US" dirty="0"/>
              <a:t>- Game Loop:</a:t>
            </a:r>
          </a:p>
          <a:p>
            <a:r>
              <a:rPr lang="en-US" dirty="0"/>
              <a:t>- The main game loop runs while the `run` variable is set to `True`.</a:t>
            </a:r>
          </a:p>
          <a:p>
            <a:r>
              <a:rPr lang="en-US" dirty="0"/>
              <a:t>- Handles user input, updates game elements, and manages game states (main menu, gameplay, game over, level completed).</a:t>
            </a:r>
          </a:p>
          <a:p>
            <a:r>
              <a:rPr lang="en-US" dirty="0"/>
              <a:t>- Draws game elements on the screen, including the world, characters, buttons, and score.</a:t>
            </a:r>
          </a:p>
          <a:p>
            <a:r>
              <a:rPr lang="en-US" dirty="0"/>
              <a:t>    - Responds to events such as quitting the game.</a:t>
            </a:r>
          </a:p>
        </p:txBody>
      </p:sp>
    </p:spTree>
    <p:extLst>
      <p:ext uri="{BB962C8B-B14F-4D97-AF65-F5344CB8AC3E}">
        <p14:creationId xmlns:p14="http://schemas.microsoft.com/office/powerpoint/2010/main" val="4244117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4"/>
          <p:cNvSpPr txBox="1">
            <a:spLocks noGrp="1"/>
          </p:cNvSpPr>
          <p:nvPr>
            <p:ph type="title" idx="2"/>
          </p:nvPr>
        </p:nvSpPr>
        <p:spPr>
          <a:xfrm>
            <a:off x="690950" y="722525"/>
            <a:ext cx="3531300" cy="2088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ExtraBold"/>
                <a:ea typeface="Poppins ExtraBold"/>
                <a:cs typeface="Poppins ExtraBold"/>
                <a:sym typeface="Poppins ExtraBold"/>
              </a:rPr>
              <a:t>01</a:t>
            </a:r>
            <a:endParaRPr dirty="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226" name="Google Shape;1226;p44"/>
          <p:cNvSpPr txBox="1">
            <a:spLocks noGrp="1"/>
          </p:cNvSpPr>
          <p:nvPr>
            <p:ph type="title"/>
          </p:nvPr>
        </p:nvSpPr>
        <p:spPr>
          <a:xfrm>
            <a:off x="690949" y="2686775"/>
            <a:ext cx="5346293" cy="9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Libraries &amp; Setup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67"/>
          <p:cNvSpPr txBox="1">
            <a:spLocks noGrp="1"/>
          </p:cNvSpPr>
          <p:nvPr>
            <p:ph type="title"/>
          </p:nvPr>
        </p:nvSpPr>
        <p:spPr>
          <a:xfrm>
            <a:off x="2758119" y="2061823"/>
            <a:ext cx="3796913" cy="980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 YOU!</a:t>
            </a:r>
            <a:endParaRPr sz="4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EC9A14-A016-CC2C-193E-8F5CCC518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885" y="132202"/>
            <a:ext cx="5071880" cy="50112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E10146-FF7D-0385-F6A1-7E81E7076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969" y="99152"/>
            <a:ext cx="4972043" cy="494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7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1DDBA5-E254-F70D-F12F-1ED7BF011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22" y="88134"/>
            <a:ext cx="6366433" cy="49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04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D1E8DB-C9CB-FD95-E9B5-28F6241BF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53" y="0"/>
            <a:ext cx="69463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9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A9D5DB-4569-2F98-310A-F15AF7E705B8}"/>
              </a:ext>
            </a:extLst>
          </p:cNvPr>
          <p:cNvSpPr txBox="1"/>
          <p:nvPr/>
        </p:nvSpPr>
        <p:spPr>
          <a:xfrm>
            <a:off x="495759" y="683041"/>
            <a:ext cx="8152482" cy="3788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/>
              <a:t>- </a:t>
            </a:r>
            <a:r>
              <a:rPr lang="en-US" sz="1300" b="1" dirty="0"/>
              <a:t>Importing Libraries</a:t>
            </a:r>
            <a:r>
              <a:rPr lang="en-US" sz="1300" dirty="0"/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/>
              <a:t>   - </a:t>
            </a:r>
            <a:r>
              <a:rPr lang="en-US" sz="1300" b="1" dirty="0"/>
              <a:t>import sys</a:t>
            </a:r>
            <a:r>
              <a:rPr lang="en-US" sz="1300" dirty="0"/>
              <a:t>: Imports the Python sys module for system-related operations.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/>
              <a:t>   - </a:t>
            </a:r>
            <a:r>
              <a:rPr lang="en-US" sz="1300" b="1" dirty="0"/>
              <a:t>import pygame</a:t>
            </a:r>
            <a:r>
              <a:rPr lang="en-US" sz="1300" dirty="0"/>
              <a:t>: Imports the pygame library for game development.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/>
              <a:t>   - </a:t>
            </a:r>
            <a:r>
              <a:rPr lang="en-US" sz="1300" b="1" dirty="0"/>
              <a:t>from pygame.locals import *</a:t>
            </a:r>
            <a:r>
              <a:rPr lang="en-US" sz="1300" dirty="0"/>
              <a:t>: Imports specific constants and functions from the pygame.locals module.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/>
              <a:t>   - </a:t>
            </a:r>
            <a:r>
              <a:rPr lang="en-US" sz="1300" b="1" dirty="0"/>
              <a:t>import pickle</a:t>
            </a:r>
            <a:r>
              <a:rPr lang="en-US" sz="1300" dirty="0"/>
              <a:t>: Imports the pickle module for serializing and deserializing data.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/>
              <a:t>   - </a:t>
            </a:r>
            <a:r>
              <a:rPr lang="en-US" sz="1300" b="1" dirty="0"/>
              <a:t>from pygame import mixer</a:t>
            </a:r>
            <a:r>
              <a:rPr lang="en-US" sz="1300" dirty="0"/>
              <a:t>: Imports the mixer module from pygame for handling sound.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/>
              <a:t>   - </a:t>
            </a:r>
            <a:r>
              <a:rPr lang="en-US" sz="1300" b="1" dirty="0"/>
              <a:t>from os import path</a:t>
            </a:r>
            <a:r>
              <a:rPr lang="en-US" sz="1300" dirty="0"/>
              <a:t>: Imports the path module from the os library for handling file paths.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/>
              <a:t>- </a:t>
            </a:r>
            <a:r>
              <a:rPr lang="en-US" sz="1300" b="1" dirty="0"/>
              <a:t>Initializing Pygame</a:t>
            </a:r>
            <a:r>
              <a:rPr lang="en-US" sz="1300" dirty="0"/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/>
              <a:t>- </a:t>
            </a:r>
            <a:r>
              <a:rPr lang="en-US" sz="1300" b="1" dirty="0"/>
              <a:t>pygame.mixer.pre_init(44100, -16 , 2, 512)</a:t>
            </a:r>
            <a:r>
              <a:rPr lang="en-US" sz="1300" dirty="0"/>
              <a:t>: Pre-initializes the mixer with specific audio settings.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/>
              <a:t>   - </a:t>
            </a:r>
            <a:r>
              <a:rPr lang="en-US" sz="1300" b="1" dirty="0"/>
              <a:t>mixer.init()</a:t>
            </a:r>
            <a:r>
              <a:rPr lang="en-US" sz="1300" dirty="0"/>
              <a:t>: Initializes the mixer module for sound.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/>
              <a:t>   - </a:t>
            </a:r>
            <a:r>
              <a:rPr lang="en-US" sz="1300" b="1" dirty="0"/>
              <a:t>pygame.init()</a:t>
            </a:r>
            <a:r>
              <a:rPr lang="en-US" sz="1300" dirty="0"/>
              <a:t>: Initializes the pygame library.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t's Celebrate Morse Code Day by Slidesgo">
  <a:themeElements>
    <a:clrScheme name="Simple Light">
      <a:dk1>
        <a:srgbClr val="000000"/>
      </a:dk1>
      <a:lt1>
        <a:srgbClr val="FFFFFF"/>
      </a:lt1>
      <a:dk2>
        <a:srgbClr val="F05218"/>
      </a:dk2>
      <a:lt2>
        <a:srgbClr val="0F0FEB"/>
      </a:lt2>
      <a:accent1>
        <a:srgbClr val="FFD300"/>
      </a:accent1>
      <a:accent2>
        <a:srgbClr val="4DA82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1222</Words>
  <Application>Microsoft Office PowerPoint</Application>
  <PresentationFormat>On-screen Show (16:9)</PresentationFormat>
  <Paragraphs>134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Poppins Black</vt:lpstr>
      <vt:lpstr>Calibri</vt:lpstr>
      <vt:lpstr>Lato</vt:lpstr>
      <vt:lpstr>Poppins SemiBold</vt:lpstr>
      <vt:lpstr>Lexend Tera</vt:lpstr>
      <vt:lpstr>Söhne</vt:lpstr>
      <vt:lpstr>Inria Sans</vt:lpstr>
      <vt:lpstr>Lato Black</vt:lpstr>
      <vt:lpstr>Poppins ExtraBold</vt:lpstr>
      <vt:lpstr>Söhne Mono</vt:lpstr>
      <vt:lpstr>Arial</vt:lpstr>
      <vt:lpstr>Let's Celebrate Morse Code Day by Slidesgo</vt:lpstr>
      <vt:lpstr>JUNGLE JOLT GAME EXPLANATION</vt:lpstr>
      <vt:lpstr>CONTENTS OF THIS EXPLANATION</vt:lpstr>
      <vt:lpstr>LIBRARIES TO BE IMPORTED</vt:lpstr>
      <vt:lpstr>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02</vt:lpstr>
      <vt:lpstr>PowerPoint Presentation</vt:lpstr>
      <vt:lpstr>PowerPoint Presentation</vt:lpstr>
      <vt:lpstr>03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04</vt:lpstr>
      <vt:lpstr>PowerPoint Presentation</vt:lpstr>
      <vt:lpstr>PowerPoint Presentation</vt:lpstr>
      <vt:lpstr>PowerPoint Presentation</vt:lpstr>
      <vt:lpstr>05</vt:lpstr>
      <vt:lpstr>PowerPoint Presentation</vt:lpstr>
      <vt:lpstr>PowerPoint Presentation</vt:lpstr>
      <vt:lpstr>06</vt:lpstr>
      <vt:lpstr>PowerPoint Presentation</vt:lpstr>
      <vt:lpstr>PowerPoint Presentation</vt:lpstr>
      <vt:lpstr>07</vt:lpstr>
      <vt:lpstr>PowerPoint Presentation</vt:lpstr>
      <vt:lpstr>PowerPoint Presentation</vt:lpstr>
      <vt:lpstr>08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EXPLANATION</dc:title>
  <cp:lastModifiedBy>Syed Abid Hassan</cp:lastModifiedBy>
  <cp:revision>17</cp:revision>
  <dcterms:modified xsi:type="dcterms:W3CDTF">2023-10-03T07:04:51Z</dcterms:modified>
</cp:coreProperties>
</file>